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40" r:id="rId2"/>
  </p:sldMasterIdLst>
  <p:notesMasterIdLst>
    <p:notesMasterId r:id="rId4"/>
  </p:notesMasterIdLst>
  <p:handoutMasterIdLst>
    <p:handoutMasterId r:id="rId5"/>
  </p:handoutMasterIdLst>
  <p:sldIdLst>
    <p:sldId id="257" r:id="rId3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>
        <p:scale>
          <a:sx n="91" d="100"/>
          <a:sy n="91" d="100"/>
        </p:scale>
        <p:origin x="-318" y="-552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141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5029"/>
          </a:xfrm>
          <a:prstGeom prst="rect">
            <a:avLst/>
          </a:prstGeom>
        </p:spPr>
        <p:txBody>
          <a:bodyPr vert="horz" lIns="94857" tIns="47428" rIns="94857" bIns="47428" rtlCol="0"/>
          <a:lstStyle>
            <a:lvl1pPr algn="l">
              <a:defRPr sz="13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15374" y="1"/>
            <a:ext cx="2918831" cy="495029"/>
          </a:xfrm>
          <a:prstGeom prst="rect">
            <a:avLst/>
          </a:prstGeom>
        </p:spPr>
        <p:txBody>
          <a:bodyPr vert="horz" lIns="94857" tIns="47428" rIns="94857" bIns="47428" rtlCol="0"/>
          <a:lstStyle>
            <a:lvl1pPr algn="r">
              <a:defRPr sz="1300"/>
            </a:lvl1pPr>
          </a:lstStyle>
          <a:p>
            <a:fld id="{6EFE1635-D40B-47CA-8FB8-5866361132BF}" type="datetimeFigureOut">
              <a:rPr lang="tr-TR" smtClean="0"/>
              <a:pPr/>
              <a:t>23.04.2019</a:t>
            </a:fld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4857" tIns="47428" rIns="94857" bIns="47428" rtlCol="0" anchor="b"/>
          <a:lstStyle>
            <a:lvl1pPr algn="l">
              <a:defRPr sz="1300"/>
            </a:lvl1pPr>
          </a:lstStyle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15374" y="9371286"/>
            <a:ext cx="2918831" cy="495028"/>
          </a:xfrm>
          <a:prstGeom prst="rect">
            <a:avLst/>
          </a:prstGeom>
        </p:spPr>
        <p:txBody>
          <a:bodyPr vert="horz" lIns="94857" tIns="47428" rIns="94857" bIns="47428" rtlCol="0" anchor="b"/>
          <a:lstStyle>
            <a:lvl1pPr algn="r">
              <a:defRPr sz="1300"/>
            </a:lvl1pPr>
          </a:lstStyle>
          <a:p>
            <a:fld id="{CFB19900-1A1F-467D-A805-F656B0F26C49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962887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5029"/>
          </a:xfrm>
          <a:prstGeom prst="rect">
            <a:avLst/>
          </a:prstGeom>
        </p:spPr>
        <p:txBody>
          <a:bodyPr vert="horz" lIns="94857" tIns="47428" rIns="94857" bIns="47428" rtlCol="0"/>
          <a:lstStyle>
            <a:lvl1pPr algn="l">
              <a:defRPr sz="13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5029"/>
          </a:xfrm>
          <a:prstGeom prst="rect">
            <a:avLst/>
          </a:prstGeom>
        </p:spPr>
        <p:txBody>
          <a:bodyPr vert="horz" lIns="94857" tIns="47428" rIns="94857" bIns="47428" rtlCol="0"/>
          <a:lstStyle>
            <a:lvl1pPr algn="r">
              <a:defRPr sz="1300"/>
            </a:lvl1pPr>
          </a:lstStyle>
          <a:p>
            <a:fld id="{180D8D19-6936-408F-B3C5-3B49B374810C}" type="datetimeFigureOut">
              <a:rPr lang="tr-TR" smtClean="0"/>
              <a:pPr/>
              <a:t>23.04.2019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3488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7" tIns="47428" rIns="94857" bIns="47428" rtlCol="0" anchor="ctr"/>
          <a:lstStyle/>
          <a:p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329880"/>
          </a:xfrm>
          <a:prstGeom prst="rect">
            <a:avLst/>
          </a:prstGeom>
        </p:spPr>
        <p:txBody>
          <a:bodyPr vert="horz" lIns="94857" tIns="47428" rIns="94857" bIns="47428" rtlCol="0"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4857" tIns="47428" rIns="94857" bIns="47428" rtlCol="0" anchor="b"/>
          <a:lstStyle>
            <a:lvl1pPr algn="l">
              <a:defRPr sz="1300"/>
            </a:lvl1pPr>
          </a:lstStyle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1" cy="495028"/>
          </a:xfrm>
          <a:prstGeom prst="rect">
            <a:avLst/>
          </a:prstGeom>
        </p:spPr>
        <p:txBody>
          <a:bodyPr vert="horz" lIns="94857" tIns="47428" rIns="94857" bIns="47428" rtlCol="0" anchor="b"/>
          <a:lstStyle>
            <a:lvl1pPr algn="r">
              <a:defRPr sz="1300"/>
            </a:lvl1pPr>
          </a:lstStyle>
          <a:p>
            <a:fld id="{CD1B3FE2-921C-4EB4-9C61-BFD086FC95A3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31762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4893-DBDA-4BFA-9CE1-4BFE7CD0F8CF}" type="datetime1">
              <a:rPr lang="tr-TR" smtClean="0"/>
              <a:pPr/>
              <a:t>23.04.2019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tr-TR" smtClean="0"/>
              <a:pPr/>
              <a:t>23.04.2019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tr-TR" smtClean="0"/>
              <a:pPr/>
              <a:t>23.04.2019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tr-TR" smtClean="0"/>
              <a:pPr/>
              <a:t>23.04.2019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tr-TR" smtClean="0"/>
              <a:pPr/>
              <a:t>23.04.2019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8800"/>
            <a:ext cx="5181600" cy="4351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tr-TR" smtClean="0"/>
              <a:pPr/>
              <a:t>23.04.2019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1248" y="1681851"/>
            <a:ext cx="5156200" cy="731520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1248" y="2507550"/>
            <a:ext cx="5156200" cy="37282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215064" y="1681851"/>
            <a:ext cx="5157787" cy="73152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215064" y="2507550"/>
            <a:ext cx="5157787" cy="37282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tr-TR" smtClean="0"/>
              <a:pPr/>
              <a:t>23.04.2019</a:t>
            </a:fld>
            <a:endParaRPr lang="tr-TR" dirty="0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0" name="Başlık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tr-TR" smtClean="0"/>
              <a:pPr/>
              <a:t>23.04.2019</a:t>
            </a:fld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6" name="Başlı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tr-TR" smtClean="0"/>
              <a:pPr/>
              <a:t>23.04.2019</a:t>
            </a:fld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1600" y="990600"/>
            <a:ext cx="6039484" cy="48768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tr-TR" smtClean="0"/>
              <a:pPr/>
              <a:t>23.04.2019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041136" cy="48768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tr-TR" smtClean="0"/>
              <a:pPr/>
              <a:t>23.04.2019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86B75A-687E-405C-8A0B-8D00578BA2C3}" type="datetime1">
              <a:rPr lang="tr-TR" smtClean="0"/>
              <a:pPr/>
              <a:t>23.04.2019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6" name="Düz Bağlayıcı 105"/>
          <p:cNvCxnSpPr/>
          <p:nvPr/>
        </p:nvCxnSpPr>
        <p:spPr>
          <a:xfrm flipH="1">
            <a:off x="10158175" y="3224309"/>
            <a:ext cx="10835" cy="10219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Düz Bağlayıcı 102"/>
          <p:cNvCxnSpPr/>
          <p:nvPr/>
        </p:nvCxnSpPr>
        <p:spPr>
          <a:xfrm>
            <a:off x="4800599" y="3224309"/>
            <a:ext cx="0" cy="1614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Düz Bağlayıcı 95"/>
          <p:cNvCxnSpPr/>
          <p:nvPr/>
        </p:nvCxnSpPr>
        <p:spPr>
          <a:xfrm>
            <a:off x="6953061" y="4054074"/>
            <a:ext cx="0" cy="9864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Düz Bağlayıcı 72"/>
          <p:cNvCxnSpPr/>
          <p:nvPr/>
        </p:nvCxnSpPr>
        <p:spPr>
          <a:xfrm>
            <a:off x="1894703" y="4043974"/>
            <a:ext cx="0" cy="8713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823815" y="788811"/>
            <a:ext cx="3962400" cy="1540565"/>
          </a:xfrm>
        </p:spPr>
        <p:txBody>
          <a:bodyPr>
            <a:normAutofit/>
          </a:bodyPr>
          <a:lstStyle/>
          <a:p>
            <a:pPr algn="ctr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tr-TR" sz="3200" b="0" i="0" dirty="0" smtClean="0">
                <a:solidFill>
                  <a:schemeClr val="tx1"/>
                </a:solidFill>
                <a:latin typeface="Cambria"/>
                <a:ea typeface="+mj-ea"/>
                <a:cs typeface="+mj-cs"/>
              </a:rPr>
              <a:t/>
            </a:r>
            <a:br>
              <a:rPr lang="tr-TR" sz="3200" b="0" i="0" dirty="0" smtClean="0">
                <a:solidFill>
                  <a:schemeClr val="tx1"/>
                </a:solidFill>
                <a:latin typeface="Cambria"/>
                <a:ea typeface="+mj-ea"/>
                <a:cs typeface="+mj-cs"/>
              </a:rPr>
            </a:br>
            <a:r>
              <a:rPr lang="tr-TR" dirty="0" smtClean="0">
                <a:latin typeface="Cambria"/>
              </a:rPr>
              <a:t>Organizasyon Şeması (2018-2022)</a:t>
            </a:r>
            <a:endParaRPr lang="tr-TR" sz="3200" b="0" i="0" dirty="0">
              <a:solidFill>
                <a:schemeClr val="tx1"/>
              </a:solidFill>
              <a:latin typeface="Cambria"/>
              <a:ea typeface="+mj-ea"/>
              <a:cs typeface="+mj-cs"/>
            </a:endParaRPr>
          </a:p>
        </p:txBody>
      </p:sp>
      <p:sp>
        <p:nvSpPr>
          <p:cNvPr id="3" name="Serbest Form 2"/>
          <p:cNvSpPr/>
          <p:nvPr/>
        </p:nvSpPr>
        <p:spPr>
          <a:xfrm>
            <a:off x="7375300" y="-79807"/>
            <a:ext cx="908553" cy="685509"/>
          </a:xfrm>
          <a:custGeom>
            <a:avLst/>
            <a:gdLst>
              <a:gd name="connsiteX0" fmla="*/ 0 w 908553"/>
              <a:gd name="connsiteY0" fmla="*/ 60570 h 605702"/>
              <a:gd name="connsiteX1" fmla="*/ 60570 w 908553"/>
              <a:gd name="connsiteY1" fmla="*/ 0 h 605702"/>
              <a:gd name="connsiteX2" fmla="*/ 847983 w 908553"/>
              <a:gd name="connsiteY2" fmla="*/ 0 h 605702"/>
              <a:gd name="connsiteX3" fmla="*/ 908553 w 908553"/>
              <a:gd name="connsiteY3" fmla="*/ 60570 h 605702"/>
              <a:gd name="connsiteX4" fmla="*/ 908553 w 908553"/>
              <a:gd name="connsiteY4" fmla="*/ 545132 h 605702"/>
              <a:gd name="connsiteX5" fmla="*/ 847983 w 908553"/>
              <a:gd name="connsiteY5" fmla="*/ 605702 h 605702"/>
              <a:gd name="connsiteX6" fmla="*/ 60570 w 908553"/>
              <a:gd name="connsiteY6" fmla="*/ 605702 h 605702"/>
              <a:gd name="connsiteX7" fmla="*/ 0 w 908553"/>
              <a:gd name="connsiteY7" fmla="*/ 545132 h 605702"/>
              <a:gd name="connsiteX8" fmla="*/ 0 w 908553"/>
              <a:gd name="connsiteY8" fmla="*/ 60570 h 605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8553" h="605702">
                <a:moveTo>
                  <a:pt x="0" y="60570"/>
                </a:moveTo>
                <a:cubicBezTo>
                  <a:pt x="0" y="27118"/>
                  <a:pt x="27118" y="0"/>
                  <a:pt x="60570" y="0"/>
                </a:cubicBezTo>
                <a:lnTo>
                  <a:pt x="847983" y="0"/>
                </a:lnTo>
                <a:cubicBezTo>
                  <a:pt x="881435" y="0"/>
                  <a:pt x="908553" y="27118"/>
                  <a:pt x="908553" y="60570"/>
                </a:cubicBezTo>
                <a:lnTo>
                  <a:pt x="908553" y="545132"/>
                </a:lnTo>
                <a:cubicBezTo>
                  <a:pt x="908553" y="578584"/>
                  <a:pt x="881435" y="605702"/>
                  <a:pt x="847983" y="605702"/>
                </a:cubicBezTo>
                <a:lnTo>
                  <a:pt x="60570" y="605702"/>
                </a:lnTo>
                <a:cubicBezTo>
                  <a:pt x="27118" y="605702"/>
                  <a:pt x="0" y="578584"/>
                  <a:pt x="0" y="545132"/>
                </a:cubicBezTo>
                <a:lnTo>
                  <a:pt x="0" y="60570"/>
                </a:lnTo>
                <a:close/>
              </a:path>
            </a:pathLst>
          </a:custGeom>
          <a:solidFill>
            <a:srgbClr val="FFC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030" tIns="52030" rIns="52030" bIns="52030" numCol="1" spcCol="1270" anchor="ctr" anchorCtr="0">
            <a:noAutofit/>
          </a:bodyPr>
          <a:lstStyle/>
          <a:p>
            <a:pPr lvl="0" algn="ctr" defTabSz="4000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900" b="0" kern="1200" noProof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Meclis</a:t>
            </a:r>
            <a:endParaRPr lang="tr-TR" sz="900" b="0" kern="1200" noProof="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Serbest Form 4"/>
          <p:cNvSpPr/>
          <p:nvPr/>
        </p:nvSpPr>
        <p:spPr>
          <a:xfrm>
            <a:off x="6648458" y="573779"/>
            <a:ext cx="1181119" cy="27420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181119" y="0"/>
                </a:moveTo>
                <a:lnTo>
                  <a:pt x="1181119" y="121140"/>
                </a:lnTo>
                <a:lnTo>
                  <a:pt x="0" y="121140"/>
                </a:lnTo>
                <a:lnTo>
                  <a:pt x="0" y="242280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Serbest Form 6"/>
          <p:cNvSpPr/>
          <p:nvPr/>
        </p:nvSpPr>
        <p:spPr>
          <a:xfrm>
            <a:off x="6194181" y="768176"/>
            <a:ext cx="908553" cy="685509"/>
          </a:xfrm>
          <a:custGeom>
            <a:avLst/>
            <a:gdLst>
              <a:gd name="connsiteX0" fmla="*/ 0 w 908553"/>
              <a:gd name="connsiteY0" fmla="*/ 60570 h 605702"/>
              <a:gd name="connsiteX1" fmla="*/ 60570 w 908553"/>
              <a:gd name="connsiteY1" fmla="*/ 0 h 605702"/>
              <a:gd name="connsiteX2" fmla="*/ 847983 w 908553"/>
              <a:gd name="connsiteY2" fmla="*/ 0 h 605702"/>
              <a:gd name="connsiteX3" fmla="*/ 908553 w 908553"/>
              <a:gd name="connsiteY3" fmla="*/ 60570 h 605702"/>
              <a:gd name="connsiteX4" fmla="*/ 908553 w 908553"/>
              <a:gd name="connsiteY4" fmla="*/ 545132 h 605702"/>
              <a:gd name="connsiteX5" fmla="*/ 847983 w 908553"/>
              <a:gd name="connsiteY5" fmla="*/ 605702 h 605702"/>
              <a:gd name="connsiteX6" fmla="*/ 60570 w 908553"/>
              <a:gd name="connsiteY6" fmla="*/ 605702 h 605702"/>
              <a:gd name="connsiteX7" fmla="*/ 0 w 908553"/>
              <a:gd name="connsiteY7" fmla="*/ 545132 h 605702"/>
              <a:gd name="connsiteX8" fmla="*/ 0 w 908553"/>
              <a:gd name="connsiteY8" fmla="*/ 60570 h 605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8553" h="605702">
                <a:moveTo>
                  <a:pt x="0" y="60570"/>
                </a:moveTo>
                <a:cubicBezTo>
                  <a:pt x="0" y="27118"/>
                  <a:pt x="27118" y="0"/>
                  <a:pt x="60570" y="0"/>
                </a:cubicBezTo>
                <a:lnTo>
                  <a:pt x="847983" y="0"/>
                </a:lnTo>
                <a:cubicBezTo>
                  <a:pt x="881435" y="0"/>
                  <a:pt x="908553" y="27118"/>
                  <a:pt x="908553" y="60570"/>
                </a:cubicBezTo>
                <a:lnTo>
                  <a:pt x="908553" y="545132"/>
                </a:lnTo>
                <a:cubicBezTo>
                  <a:pt x="908553" y="578584"/>
                  <a:pt x="881435" y="605702"/>
                  <a:pt x="847983" y="605702"/>
                </a:cubicBezTo>
                <a:lnTo>
                  <a:pt x="60570" y="605702"/>
                </a:lnTo>
                <a:cubicBezTo>
                  <a:pt x="27118" y="605702"/>
                  <a:pt x="0" y="578584"/>
                  <a:pt x="0" y="545132"/>
                </a:cubicBezTo>
                <a:lnTo>
                  <a:pt x="0" y="6057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030" tIns="52030" rIns="52030" bIns="52030" numCol="1" spcCol="1270" anchor="ctr" anchorCtr="0">
            <a:noAutofit/>
          </a:bodyPr>
          <a:lstStyle/>
          <a:p>
            <a:pPr lvl="0" algn="ctr" defTabSz="4000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900" b="0" kern="1200" noProof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Disiplin  Kurulu</a:t>
            </a:r>
            <a:endParaRPr lang="tr-TR" sz="900" b="0" kern="1200" noProof="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Serbest Form 7"/>
          <p:cNvSpPr/>
          <p:nvPr/>
        </p:nvSpPr>
        <p:spPr>
          <a:xfrm>
            <a:off x="7783857" y="573779"/>
            <a:ext cx="91440" cy="27420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242280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Serbest Form 8"/>
          <p:cNvSpPr/>
          <p:nvPr/>
        </p:nvSpPr>
        <p:spPr>
          <a:xfrm>
            <a:off x="7375300" y="768176"/>
            <a:ext cx="908553" cy="685509"/>
          </a:xfrm>
          <a:custGeom>
            <a:avLst/>
            <a:gdLst>
              <a:gd name="connsiteX0" fmla="*/ 0 w 908553"/>
              <a:gd name="connsiteY0" fmla="*/ 60570 h 605702"/>
              <a:gd name="connsiteX1" fmla="*/ 60570 w 908553"/>
              <a:gd name="connsiteY1" fmla="*/ 0 h 605702"/>
              <a:gd name="connsiteX2" fmla="*/ 847983 w 908553"/>
              <a:gd name="connsiteY2" fmla="*/ 0 h 605702"/>
              <a:gd name="connsiteX3" fmla="*/ 908553 w 908553"/>
              <a:gd name="connsiteY3" fmla="*/ 60570 h 605702"/>
              <a:gd name="connsiteX4" fmla="*/ 908553 w 908553"/>
              <a:gd name="connsiteY4" fmla="*/ 545132 h 605702"/>
              <a:gd name="connsiteX5" fmla="*/ 847983 w 908553"/>
              <a:gd name="connsiteY5" fmla="*/ 605702 h 605702"/>
              <a:gd name="connsiteX6" fmla="*/ 60570 w 908553"/>
              <a:gd name="connsiteY6" fmla="*/ 605702 h 605702"/>
              <a:gd name="connsiteX7" fmla="*/ 0 w 908553"/>
              <a:gd name="connsiteY7" fmla="*/ 545132 h 605702"/>
              <a:gd name="connsiteX8" fmla="*/ 0 w 908553"/>
              <a:gd name="connsiteY8" fmla="*/ 60570 h 605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8553" h="605702">
                <a:moveTo>
                  <a:pt x="0" y="60570"/>
                </a:moveTo>
                <a:cubicBezTo>
                  <a:pt x="0" y="27118"/>
                  <a:pt x="27118" y="0"/>
                  <a:pt x="60570" y="0"/>
                </a:cubicBezTo>
                <a:lnTo>
                  <a:pt x="847983" y="0"/>
                </a:lnTo>
                <a:cubicBezTo>
                  <a:pt x="881435" y="0"/>
                  <a:pt x="908553" y="27118"/>
                  <a:pt x="908553" y="60570"/>
                </a:cubicBezTo>
                <a:lnTo>
                  <a:pt x="908553" y="545132"/>
                </a:lnTo>
                <a:cubicBezTo>
                  <a:pt x="908553" y="578584"/>
                  <a:pt x="881435" y="605702"/>
                  <a:pt x="847983" y="605702"/>
                </a:cubicBezTo>
                <a:lnTo>
                  <a:pt x="60570" y="605702"/>
                </a:lnTo>
                <a:cubicBezTo>
                  <a:pt x="27118" y="605702"/>
                  <a:pt x="0" y="578584"/>
                  <a:pt x="0" y="545132"/>
                </a:cubicBezTo>
                <a:lnTo>
                  <a:pt x="0" y="60570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030" tIns="52030" rIns="52030" bIns="52030" numCol="1" spcCol="1270" anchor="ctr" anchorCtr="0">
            <a:noAutofit/>
          </a:bodyPr>
          <a:lstStyle/>
          <a:p>
            <a:pPr lvl="0" algn="ctr" defTabSz="4000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900" b="0" kern="1200" noProof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Yönetim Kurulu</a:t>
            </a:r>
            <a:endParaRPr lang="tr-TR" sz="900" b="0" kern="1200" noProof="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Serbest Form 9"/>
          <p:cNvSpPr/>
          <p:nvPr/>
        </p:nvSpPr>
        <p:spPr>
          <a:xfrm>
            <a:off x="7783857" y="1421762"/>
            <a:ext cx="91440" cy="27420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2422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Serbest Form 10"/>
          <p:cNvSpPr/>
          <p:nvPr/>
        </p:nvSpPr>
        <p:spPr>
          <a:xfrm>
            <a:off x="7375300" y="1616159"/>
            <a:ext cx="908553" cy="685509"/>
          </a:xfrm>
          <a:custGeom>
            <a:avLst/>
            <a:gdLst>
              <a:gd name="connsiteX0" fmla="*/ 0 w 908553"/>
              <a:gd name="connsiteY0" fmla="*/ 60570 h 605702"/>
              <a:gd name="connsiteX1" fmla="*/ 60570 w 908553"/>
              <a:gd name="connsiteY1" fmla="*/ 0 h 605702"/>
              <a:gd name="connsiteX2" fmla="*/ 847983 w 908553"/>
              <a:gd name="connsiteY2" fmla="*/ 0 h 605702"/>
              <a:gd name="connsiteX3" fmla="*/ 908553 w 908553"/>
              <a:gd name="connsiteY3" fmla="*/ 60570 h 605702"/>
              <a:gd name="connsiteX4" fmla="*/ 908553 w 908553"/>
              <a:gd name="connsiteY4" fmla="*/ 545132 h 605702"/>
              <a:gd name="connsiteX5" fmla="*/ 847983 w 908553"/>
              <a:gd name="connsiteY5" fmla="*/ 605702 h 605702"/>
              <a:gd name="connsiteX6" fmla="*/ 60570 w 908553"/>
              <a:gd name="connsiteY6" fmla="*/ 605702 h 605702"/>
              <a:gd name="connsiteX7" fmla="*/ 0 w 908553"/>
              <a:gd name="connsiteY7" fmla="*/ 545132 h 605702"/>
              <a:gd name="connsiteX8" fmla="*/ 0 w 908553"/>
              <a:gd name="connsiteY8" fmla="*/ 60570 h 605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8553" h="605702">
                <a:moveTo>
                  <a:pt x="0" y="60570"/>
                </a:moveTo>
                <a:cubicBezTo>
                  <a:pt x="0" y="27118"/>
                  <a:pt x="27118" y="0"/>
                  <a:pt x="60570" y="0"/>
                </a:cubicBezTo>
                <a:lnTo>
                  <a:pt x="847983" y="0"/>
                </a:lnTo>
                <a:cubicBezTo>
                  <a:pt x="881435" y="0"/>
                  <a:pt x="908553" y="27118"/>
                  <a:pt x="908553" y="60570"/>
                </a:cubicBezTo>
                <a:lnTo>
                  <a:pt x="908553" y="545132"/>
                </a:lnTo>
                <a:cubicBezTo>
                  <a:pt x="908553" y="578584"/>
                  <a:pt x="881435" y="605702"/>
                  <a:pt x="847983" y="605702"/>
                </a:cubicBezTo>
                <a:lnTo>
                  <a:pt x="60570" y="605702"/>
                </a:lnTo>
                <a:cubicBezTo>
                  <a:pt x="27118" y="605702"/>
                  <a:pt x="0" y="578584"/>
                  <a:pt x="0" y="545132"/>
                </a:cubicBezTo>
                <a:lnTo>
                  <a:pt x="0" y="60570"/>
                </a:lnTo>
                <a:close/>
              </a:path>
            </a:pathLst>
          </a:custGeom>
          <a:solidFill>
            <a:srgbClr val="92D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030" tIns="52030" rIns="52030" bIns="52030" numCol="1" spcCol="1270" anchor="ctr" anchorCtr="0">
            <a:noAutofit/>
          </a:bodyPr>
          <a:lstStyle/>
          <a:p>
            <a:pPr lvl="0" algn="ctr" defTabSz="4000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900" b="1" kern="1200" noProof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Genel Sekreter (1)</a:t>
            </a:r>
            <a:endParaRPr lang="tr-TR" sz="900" b="1" kern="1200" noProof="0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Serbest Form 11"/>
          <p:cNvSpPr/>
          <p:nvPr/>
        </p:nvSpPr>
        <p:spPr>
          <a:xfrm>
            <a:off x="5467338" y="2269745"/>
            <a:ext cx="2362238" cy="27420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362238" y="0"/>
                </a:moveTo>
                <a:lnTo>
                  <a:pt x="2362238" y="121140"/>
                </a:lnTo>
                <a:lnTo>
                  <a:pt x="0" y="121140"/>
                </a:lnTo>
                <a:lnTo>
                  <a:pt x="0" y="2422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Serbest Form 12"/>
          <p:cNvSpPr/>
          <p:nvPr/>
        </p:nvSpPr>
        <p:spPr>
          <a:xfrm>
            <a:off x="5013062" y="2464142"/>
            <a:ext cx="908553" cy="685509"/>
          </a:xfrm>
          <a:custGeom>
            <a:avLst/>
            <a:gdLst>
              <a:gd name="connsiteX0" fmla="*/ 0 w 908553"/>
              <a:gd name="connsiteY0" fmla="*/ 60570 h 605702"/>
              <a:gd name="connsiteX1" fmla="*/ 60570 w 908553"/>
              <a:gd name="connsiteY1" fmla="*/ 0 h 605702"/>
              <a:gd name="connsiteX2" fmla="*/ 847983 w 908553"/>
              <a:gd name="connsiteY2" fmla="*/ 0 h 605702"/>
              <a:gd name="connsiteX3" fmla="*/ 908553 w 908553"/>
              <a:gd name="connsiteY3" fmla="*/ 60570 h 605702"/>
              <a:gd name="connsiteX4" fmla="*/ 908553 w 908553"/>
              <a:gd name="connsiteY4" fmla="*/ 545132 h 605702"/>
              <a:gd name="connsiteX5" fmla="*/ 847983 w 908553"/>
              <a:gd name="connsiteY5" fmla="*/ 605702 h 605702"/>
              <a:gd name="connsiteX6" fmla="*/ 60570 w 908553"/>
              <a:gd name="connsiteY6" fmla="*/ 605702 h 605702"/>
              <a:gd name="connsiteX7" fmla="*/ 0 w 908553"/>
              <a:gd name="connsiteY7" fmla="*/ 545132 h 605702"/>
              <a:gd name="connsiteX8" fmla="*/ 0 w 908553"/>
              <a:gd name="connsiteY8" fmla="*/ 60570 h 605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8553" h="605702">
                <a:moveTo>
                  <a:pt x="0" y="60570"/>
                </a:moveTo>
                <a:cubicBezTo>
                  <a:pt x="0" y="27118"/>
                  <a:pt x="27118" y="0"/>
                  <a:pt x="60570" y="0"/>
                </a:cubicBezTo>
                <a:lnTo>
                  <a:pt x="847983" y="0"/>
                </a:lnTo>
                <a:cubicBezTo>
                  <a:pt x="881435" y="0"/>
                  <a:pt x="908553" y="27118"/>
                  <a:pt x="908553" y="60570"/>
                </a:cubicBezTo>
                <a:lnTo>
                  <a:pt x="908553" y="545132"/>
                </a:lnTo>
                <a:cubicBezTo>
                  <a:pt x="908553" y="578584"/>
                  <a:pt x="881435" y="605702"/>
                  <a:pt x="847983" y="605702"/>
                </a:cubicBezTo>
                <a:lnTo>
                  <a:pt x="60570" y="605702"/>
                </a:lnTo>
                <a:cubicBezTo>
                  <a:pt x="27118" y="605702"/>
                  <a:pt x="0" y="578584"/>
                  <a:pt x="0" y="545132"/>
                </a:cubicBezTo>
                <a:lnTo>
                  <a:pt x="0" y="6057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030" tIns="52030" rIns="52030" bIns="52030" numCol="1" spcCol="1270" anchor="ctr" anchorCtr="0">
            <a:noAutofit/>
          </a:bodyPr>
          <a:lstStyle/>
          <a:p>
            <a:pPr lvl="0" algn="ctr" defTabSz="4000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900" b="0" kern="1200" noProof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Temsilcilikler</a:t>
            </a:r>
            <a:endParaRPr lang="tr-TR" sz="900" b="0" kern="1200" noProof="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Serbest Form 13"/>
          <p:cNvSpPr/>
          <p:nvPr/>
        </p:nvSpPr>
        <p:spPr>
          <a:xfrm>
            <a:off x="6648458" y="2269745"/>
            <a:ext cx="1181119" cy="27420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181119" y="0"/>
                </a:moveTo>
                <a:lnTo>
                  <a:pt x="1181119" y="121140"/>
                </a:lnTo>
                <a:lnTo>
                  <a:pt x="0" y="121140"/>
                </a:lnTo>
                <a:lnTo>
                  <a:pt x="0" y="2422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Serbest Form 14"/>
          <p:cNvSpPr/>
          <p:nvPr/>
        </p:nvSpPr>
        <p:spPr>
          <a:xfrm>
            <a:off x="6194181" y="2464142"/>
            <a:ext cx="908553" cy="685509"/>
          </a:xfrm>
          <a:custGeom>
            <a:avLst/>
            <a:gdLst>
              <a:gd name="connsiteX0" fmla="*/ 0 w 908553"/>
              <a:gd name="connsiteY0" fmla="*/ 60570 h 605702"/>
              <a:gd name="connsiteX1" fmla="*/ 60570 w 908553"/>
              <a:gd name="connsiteY1" fmla="*/ 0 h 605702"/>
              <a:gd name="connsiteX2" fmla="*/ 847983 w 908553"/>
              <a:gd name="connsiteY2" fmla="*/ 0 h 605702"/>
              <a:gd name="connsiteX3" fmla="*/ 908553 w 908553"/>
              <a:gd name="connsiteY3" fmla="*/ 60570 h 605702"/>
              <a:gd name="connsiteX4" fmla="*/ 908553 w 908553"/>
              <a:gd name="connsiteY4" fmla="*/ 545132 h 605702"/>
              <a:gd name="connsiteX5" fmla="*/ 847983 w 908553"/>
              <a:gd name="connsiteY5" fmla="*/ 605702 h 605702"/>
              <a:gd name="connsiteX6" fmla="*/ 60570 w 908553"/>
              <a:gd name="connsiteY6" fmla="*/ 605702 h 605702"/>
              <a:gd name="connsiteX7" fmla="*/ 0 w 908553"/>
              <a:gd name="connsiteY7" fmla="*/ 545132 h 605702"/>
              <a:gd name="connsiteX8" fmla="*/ 0 w 908553"/>
              <a:gd name="connsiteY8" fmla="*/ 60570 h 605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8553" h="605702">
                <a:moveTo>
                  <a:pt x="0" y="60570"/>
                </a:moveTo>
                <a:cubicBezTo>
                  <a:pt x="0" y="27118"/>
                  <a:pt x="27118" y="0"/>
                  <a:pt x="60570" y="0"/>
                </a:cubicBezTo>
                <a:lnTo>
                  <a:pt x="847983" y="0"/>
                </a:lnTo>
                <a:cubicBezTo>
                  <a:pt x="881435" y="0"/>
                  <a:pt x="908553" y="27118"/>
                  <a:pt x="908553" y="60570"/>
                </a:cubicBezTo>
                <a:lnTo>
                  <a:pt x="908553" y="545132"/>
                </a:lnTo>
                <a:cubicBezTo>
                  <a:pt x="908553" y="578584"/>
                  <a:pt x="881435" y="605702"/>
                  <a:pt x="847983" y="605702"/>
                </a:cubicBezTo>
                <a:lnTo>
                  <a:pt x="60570" y="605702"/>
                </a:lnTo>
                <a:cubicBezTo>
                  <a:pt x="27118" y="605702"/>
                  <a:pt x="0" y="578584"/>
                  <a:pt x="0" y="545132"/>
                </a:cubicBezTo>
                <a:lnTo>
                  <a:pt x="0" y="6057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030" tIns="52030" rIns="52030" bIns="52030" numCol="1" spcCol="1270" anchor="ctr" anchorCtr="0">
            <a:noAutofit/>
          </a:bodyPr>
          <a:lstStyle/>
          <a:p>
            <a:pPr lvl="0" algn="ctr" defTabSz="4000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900" b="0" kern="1200" noProof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Danışmanlar ve Eksperler</a:t>
            </a:r>
            <a:endParaRPr lang="tr-TR" sz="900" b="0" kern="1200" noProof="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Serbest Form 15"/>
          <p:cNvSpPr/>
          <p:nvPr/>
        </p:nvSpPr>
        <p:spPr>
          <a:xfrm>
            <a:off x="7783857" y="2269745"/>
            <a:ext cx="91440" cy="27420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2422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Serbest Form 16"/>
          <p:cNvSpPr/>
          <p:nvPr/>
        </p:nvSpPr>
        <p:spPr>
          <a:xfrm>
            <a:off x="7375300" y="2464142"/>
            <a:ext cx="908553" cy="685509"/>
          </a:xfrm>
          <a:custGeom>
            <a:avLst/>
            <a:gdLst>
              <a:gd name="connsiteX0" fmla="*/ 0 w 908553"/>
              <a:gd name="connsiteY0" fmla="*/ 60570 h 605702"/>
              <a:gd name="connsiteX1" fmla="*/ 60570 w 908553"/>
              <a:gd name="connsiteY1" fmla="*/ 0 h 605702"/>
              <a:gd name="connsiteX2" fmla="*/ 847983 w 908553"/>
              <a:gd name="connsiteY2" fmla="*/ 0 h 605702"/>
              <a:gd name="connsiteX3" fmla="*/ 908553 w 908553"/>
              <a:gd name="connsiteY3" fmla="*/ 60570 h 605702"/>
              <a:gd name="connsiteX4" fmla="*/ 908553 w 908553"/>
              <a:gd name="connsiteY4" fmla="*/ 545132 h 605702"/>
              <a:gd name="connsiteX5" fmla="*/ 847983 w 908553"/>
              <a:gd name="connsiteY5" fmla="*/ 605702 h 605702"/>
              <a:gd name="connsiteX6" fmla="*/ 60570 w 908553"/>
              <a:gd name="connsiteY6" fmla="*/ 605702 h 605702"/>
              <a:gd name="connsiteX7" fmla="*/ 0 w 908553"/>
              <a:gd name="connsiteY7" fmla="*/ 545132 h 605702"/>
              <a:gd name="connsiteX8" fmla="*/ 0 w 908553"/>
              <a:gd name="connsiteY8" fmla="*/ 60570 h 605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8553" h="605702">
                <a:moveTo>
                  <a:pt x="0" y="60570"/>
                </a:moveTo>
                <a:cubicBezTo>
                  <a:pt x="0" y="27118"/>
                  <a:pt x="27118" y="0"/>
                  <a:pt x="60570" y="0"/>
                </a:cubicBezTo>
                <a:lnTo>
                  <a:pt x="847983" y="0"/>
                </a:lnTo>
                <a:cubicBezTo>
                  <a:pt x="881435" y="0"/>
                  <a:pt x="908553" y="27118"/>
                  <a:pt x="908553" y="60570"/>
                </a:cubicBezTo>
                <a:lnTo>
                  <a:pt x="908553" y="545132"/>
                </a:lnTo>
                <a:cubicBezTo>
                  <a:pt x="908553" y="578584"/>
                  <a:pt x="881435" y="605702"/>
                  <a:pt x="847983" y="605702"/>
                </a:cubicBezTo>
                <a:lnTo>
                  <a:pt x="60570" y="605702"/>
                </a:lnTo>
                <a:cubicBezTo>
                  <a:pt x="27118" y="605702"/>
                  <a:pt x="0" y="578584"/>
                  <a:pt x="0" y="545132"/>
                </a:cubicBezTo>
                <a:lnTo>
                  <a:pt x="0" y="6057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030" tIns="52030" rIns="52030" bIns="52030" numCol="1" spcCol="1270" anchor="ctr" anchorCtr="0">
            <a:noAutofit/>
          </a:bodyPr>
          <a:lstStyle/>
          <a:p>
            <a:pPr lvl="0" algn="ctr" defTabSz="4000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900" b="0" kern="1200" noProof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Kalite Yönetim Temsilcisi KYT(1)</a:t>
            </a:r>
            <a:endParaRPr lang="tr-TR" sz="900" b="0" kern="1200" noProof="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9" name="Serbest Form 18"/>
          <p:cNvSpPr/>
          <p:nvPr/>
        </p:nvSpPr>
        <p:spPr>
          <a:xfrm>
            <a:off x="4346323" y="3288954"/>
            <a:ext cx="908553" cy="685509"/>
          </a:xfrm>
          <a:custGeom>
            <a:avLst/>
            <a:gdLst>
              <a:gd name="connsiteX0" fmla="*/ 0 w 908553"/>
              <a:gd name="connsiteY0" fmla="*/ 60570 h 605702"/>
              <a:gd name="connsiteX1" fmla="*/ 60570 w 908553"/>
              <a:gd name="connsiteY1" fmla="*/ 0 h 605702"/>
              <a:gd name="connsiteX2" fmla="*/ 847983 w 908553"/>
              <a:gd name="connsiteY2" fmla="*/ 0 h 605702"/>
              <a:gd name="connsiteX3" fmla="*/ 908553 w 908553"/>
              <a:gd name="connsiteY3" fmla="*/ 60570 h 605702"/>
              <a:gd name="connsiteX4" fmla="*/ 908553 w 908553"/>
              <a:gd name="connsiteY4" fmla="*/ 545132 h 605702"/>
              <a:gd name="connsiteX5" fmla="*/ 847983 w 908553"/>
              <a:gd name="connsiteY5" fmla="*/ 605702 h 605702"/>
              <a:gd name="connsiteX6" fmla="*/ 60570 w 908553"/>
              <a:gd name="connsiteY6" fmla="*/ 605702 h 605702"/>
              <a:gd name="connsiteX7" fmla="*/ 0 w 908553"/>
              <a:gd name="connsiteY7" fmla="*/ 545132 h 605702"/>
              <a:gd name="connsiteX8" fmla="*/ 0 w 908553"/>
              <a:gd name="connsiteY8" fmla="*/ 60570 h 605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8553" h="605702">
                <a:moveTo>
                  <a:pt x="0" y="60570"/>
                </a:moveTo>
                <a:cubicBezTo>
                  <a:pt x="0" y="27118"/>
                  <a:pt x="27118" y="0"/>
                  <a:pt x="60570" y="0"/>
                </a:cubicBezTo>
                <a:lnTo>
                  <a:pt x="847983" y="0"/>
                </a:lnTo>
                <a:cubicBezTo>
                  <a:pt x="881435" y="0"/>
                  <a:pt x="908553" y="27118"/>
                  <a:pt x="908553" y="60570"/>
                </a:cubicBezTo>
                <a:lnTo>
                  <a:pt x="908553" y="545132"/>
                </a:lnTo>
                <a:cubicBezTo>
                  <a:pt x="908553" y="578584"/>
                  <a:pt x="881435" y="605702"/>
                  <a:pt x="847983" y="605702"/>
                </a:cubicBezTo>
                <a:lnTo>
                  <a:pt x="60570" y="605702"/>
                </a:lnTo>
                <a:cubicBezTo>
                  <a:pt x="27118" y="605702"/>
                  <a:pt x="0" y="578584"/>
                  <a:pt x="0" y="545132"/>
                </a:cubicBezTo>
                <a:lnTo>
                  <a:pt x="0" y="60570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030" tIns="52030" rIns="52030" bIns="52030" numCol="1" spcCol="1270" anchor="ctr" anchorCtr="0">
            <a:noAutofit/>
          </a:bodyPr>
          <a:lstStyle/>
          <a:p>
            <a:pPr lvl="0" algn="ctr" defTabSz="4000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900" b="1" kern="1200" noProof="0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Sanayi Hizmetleri Birimi (1)</a:t>
            </a:r>
            <a:endParaRPr lang="tr-TR" sz="900" b="1" kern="1200" noProof="0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1" name="Serbest Form 20"/>
          <p:cNvSpPr/>
          <p:nvPr/>
        </p:nvSpPr>
        <p:spPr>
          <a:xfrm>
            <a:off x="1556596" y="4150247"/>
            <a:ext cx="908553" cy="685509"/>
          </a:xfrm>
          <a:custGeom>
            <a:avLst/>
            <a:gdLst>
              <a:gd name="connsiteX0" fmla="*/ 0 w 908553"/>
              <a:gd name="connsiteY0" fmla="*/ 60570 h 605702"/>
              <a:gd name="connsiteX1" fmla="*/ 60570 w 908553"/>
              <a:gd name="connsiteY1" fmla="*/ 0 h 605702"/>
              <a:gd name="connsiteX2" fmla="*/ 847983 w 908553"/>
              <a:gd name="connsiteY2" fmla="*/ 0 h 605702"/>
              <a:gd name="connsiteX3" fmla="*/ 908553 w 908553"/>
              <a:gd name="connsiteY3" fmla="*/ 60570 h 605702"/>
              <a:gd name="connsiteX4" fmla="*/ 908553 w 908553"/>
              <a:gd name="connsiteY4" fmla="*/ 545132 h 605702"/>
              <a:gd name="connsiteX5" fmla="*/ 847983 w 908553"/>
              <a:gd name="connsiteY5" fmla="*/ 605702 h 605702"/>
              <a:gd name="connsiteX6" fmla="*/ 60570 w 908553"/>
              <a:gd name="connsiteY6" fmla="*/ 605702 h 605702"/>
              <a:gd name="connsiteX7" fmla="*/ 0 w 908553"/>
              <a:gd name="connsiteY7" fmla="*/ 545132 h 605702"/>
              <a:gd name="connsiteX8" fmla="*/ 0 w 908553"/>
              <a:gd name="connsiteY8" fmla="*/ 60570 h 605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8553" h="605702">
                <a:moveTo>
                  <a:pt x="0" y="60570"/>
                </a:moveTo>
                <a:cubicBezTo>
                  <a:pt x="0" y="27118"/>
                  <a:pt x="27118" y="0"/>
                  <a:pt x="60570" y="0"/>
                </a:cubicBezTo>
                <a:lnTo>
                  <a:pt x="847983" y="0"/>
                </a:lnTo>
                <a:cubicBezTo>
                  <a:pt x="881435" y="0"/>
                  <a:pt x="908553" y="27118"/>
                  <a:pt x="908553" y="60570"/>
                </a:cubicBezTo>
                <a:lnTo>
                  <a:pt x="908553" y="545132"/>
                </a:lnTo>
                <a:cubicBezTo>
                  <a:pt x="908553" y="578584"/>
                  <a:pt x="881435" y="605702"/>
                  <a:pt x="847983" y="605702"/>
                </a:cubicBezTo>
                <a:lnTo>
                  <a:pt x="60570" y="605702"/>
                </a:lnTo>
                <a:cubicBezTo>
                  <a:pt x="27118" y="605702"/>
                  <a:pt x="0" y="578584"/>
                  <a:pt x="0" y="545132"/>
                </a:cubicBezTo>
                <a:lnTo>
                  <a:pt x="0" y="6057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030" tIns="52030" rIns="52030" bIns="52030" numCol="1" spcCol="1270" anchor="ctr" anchorCtr="0">
            <a:noAutofit/>
          </a:bodyPr>
          <a:lstStyle/>
          <a:p>
            <a:pPr lvl="0" algn="ctr" defTabSz="4000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900" b="0" kern="1200" noProof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Destek Hizmetler ve Organizasyon Birimi</a:t>
            </a:r>
            <a:r>
              <a:rPr lang="tr-TR" sz="9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tr-TR" sz="9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(1)</a:t>
            </a:r>
            <a:endParaRPr lang="tr-TR" sz="900" b="0" kern="1200" noProof="0" dirty="0" smtClean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3" name="Serbest Form 22"/>
          <p:cNvSpPr/>
          <p:nvPr/>
        </p:nvSpPr>
        <p:spPr>
          <a:xfrm>
            <a:off x="4810322" y="4970563"/>
            <a:ext cx="923213" cy="685509"/>
          </a:xfrm>
          <a:custGeom>
            <a:avLst/>
            <a:gdLst>
              <a:gd name="connsiteX0" fmla="*/ 0 w 908553"/>
              <a:gd name="connsiteY0" fmla="*/ 60570 h 605702"/>
              <a:gd name="connsiteX1" fmla="*/ 60570 w 908553"/>
              <a:gd name="connsiteY1" fmla="*/ 0 h 605702"/>
              <a:gd name="connsiteX2" fmla="*/ 847983 w 908553"/>
              <a:gd name="connsiteY2" fmla="*/ 0 h 605702"/>
              <a:gd name="connsiteX3" fmla="*/ 908553 w 908553"/>
              <a:gd name="connsiteY3" fmla="*/ 60570 h 605702"/>
              <a:gd name="connsiteX4" fmla="*/ 908553 w 908553"/>
              <a:gd name="connsiteY4" fmla="*/ 545132 h 605702"/>
              <a:gd name="connsiteX5" fmla="*/ 847983 w 908553"/>
              <a:gd name="connsiteY5" fmla="*/ 605702 h 605702"/>
              <a:gd name="connsiteX6" fmla="*/ 60570 w 908553"/>
              <a:gd name="connsiteY6" fmla="*/ 605702 h 605702"/>
              <a:gd name="connsiteX7" fmla="*/ 0 w 908553"/>
              <a:gd name="connsiteY7" fmla="*/ 545132 h 605702"/>
              <a:gd name="connsiteX8" fmla="*/ 0 w 908553"/>
              <a:gd name="connsiteY8" fmla="*/ 60570 h 605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8553" h="605702">
                <a:moveTo>
                  <a:pt x="0" y="60570"/>
                </a:moveTo>
                <a:cubicBezTo>
                  <a:pt x="0" y="27118"/>
                  <a:pt x="27118" y="0"/>
                  <a:pt x="60570" y="0"/>
                </a:cubicBezTo>
                <a:lnTo>
                  <a:pt x="847983" y="0"/>
                </a:lnTo>
                <a:cubicBezTo>
                  <a:pt x="881435" y="0"/>
                  <a:pt x="908553" y="27118"/>
                  <a:pt x="908553" y="60570"/>
                </a:cubicBezTo>
                <a:lnTo>
                  <a:pt x="908553" y="545132"/>
                </a:lnTo>
                <a:cubicBezTo>
                  <a:pt x="908553" y="578584"/>
                  <a:pt x="881435" y="605702"/>
                  <a:pt x="847983" y="605702"/>
                </a:cubicBezTo>
                <a:lnTo>
                  <a:pt x="60570" y="605702"/>
                </a:lnTo>
                <a:cubicBezTo>
                  <a:pt x="27118" y="605702"/>
                  <a:pt x="0" y="578584"/>
                  <a:pt x="0" y="545132"/>
                </a:cubicBezTo>
                <a:lnTo>
                  <a:pt x="0" y="6057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030" tIns="52030" rIns="52030" bIns="52030" numCol="1" spcCol="1270" anchor="ctr" anchorCtr="0">
            <a:noAutofit/>
          </a:bodyPr>
          <a:lstStyle/>
          <a:p>
            <a:pPr lvl="0" algn="ctr" defTabSz="4000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900" b="1" kern="1200" noProof="0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Sanayi Belgeleri ve </a:t>
            </a:r>
            <a:r>
              <a:rPr lang="tr-TR" sz="900" b="1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Üye </a:t>
            </a:r>
            <a:r>
              <a:rPr lang="tr-TR" sz="900" b="1" kern="1200" noProof="0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Hizmetleri Birimi(1)</a:t>
            </a:r>
          </a:p>
        </p:txBody>
      </p:sp>
      <p:sp>
        <p:nvSpPr>
          <p:cNvPr id="25" name="Serbest Form 24"/>
          <p:cNvSpPr/>
          <p:nvPr/>
        </p:nvSpPr>
        <p:spPr>
          <a:xfrm>
            <a:off x="2598998" y="4150247"/>
            <a:ext cx="908553" cy="685509"/>
          </a:xfrm>
          <a:custGeom>
            <a:avLst/>
            <a:gdLst>
              <a:gd name="connsiteX0" fmla="*/ 0 w 908553"/>
              <a:gd name="connsiteY0" fmla="*/ 60570 h 605702"/>
              <a:gd name="connsiteX1" fmla="*/ 60570 w 908553"/>
              <a:gd name="connsiteY1" fmla="*/ 0 h 605702"/>
              <a:gd name="connsiteX2" fmla="*/ 847983 w 908553"/>
              <a:gd name="connsiteY2" fmla="*/ 0 h 605702"/>
              <a:gd name="connsiteX3" fmla="*/ 908553 w 908553"/>
              <a:gd name="connsiteY3" fmla="*/ 60570 h 605702"/>
              <a:gd name="connsiteX4" fmla="*/ 908553 w 908553"/>
              <a:gd name="connsiteY4" fmla="*/ 545132 h 605702"/>
              <a:gd name="connsiteX5" fmla="*/ 847983 w 908553"/>
              <a:gd name="connsiteY5" fmla="*/ 605702 h 605702"/>
              <a:gd name="connsiteX6" fmla="*/ 60570 w 908553"/>
              <a:gd name="connsiteY6" fmla="*/ 605702 h 605702"/>
              <a:gd name="connsiteX7" fmla="*/ 0 w 908553"/>
              <a:gd name="connsiteY7" fmla="*/ 545132 h 605702"/>
              <a:gd name="connsiteX8" fmla="*/ 0 w 908553"/>
              <a:gd name="connsiteY8" fmla="*/ 60570 h 605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8553" h="605702">
                <a:moveTo>
                  <a:pt x="0" y="60570"/>
                </a:moveTo>
                <a:cubicBezTo>
                  <a:pt x="0" y="27118"/>
                  <a:pt x="27118" y="0"/>
                  <a:pt x="60570" y="0"/>
                </a:cubicBezTo>
                <a:lnTo>
                  <a:pt x="847983" y="0"/>
                </a:lnTo>
                <a:cubicBezTo>
                  <a:pt x="881435" y="0"/>
                  <a:pt x="908553" y="27118"/>
                  <a:pt x="908553" y="60570"/>
                </a:cubicBezTo>
                <a:lnTo>
                  <a:pt x="908553" y="545132"/>
                </a:lnTo>
                <a:cubicBezTo>
                  <a:pt x="908553" y="578584"/>
                  <a:pt x="881435" y="605702"/>
                  <a:pt x="847983" y="605702"/>
                </a:cubicBezTo>
                <a:lnTo>
                  <a:pt x="60570" y="605702"/>
                </a:lnTo>
                <a:cubicBezTo>
                  <a:pt x="27118" y="605702"/>
                  <a:pt x="0" y="578584"/>
                  <a:pt x="0" y="545132"/>
                </a:cubicBezTo>
                <a:lnTo>
                  <a:pt x="0" y="6057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030" tIns="52030" rIns="52030" bIns="52030" numCol="1" spcCol="1270" anchor="ctr" anchorCtr="0">
            <a:noAutofit/>
          </a:bodyPr>
          <a:lstStyle/>
          <a:p>
            <a:pPr lvl="0" algn="ctr" defTabSz="4000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900" b="1" kern="1200" noProof="0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Yazı İşleri Birimi (1)</a:t>
            </a:r>
            <a:endParaRPr lang="tr-TR" sz="900" b="1" kern="1200" noProof="0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7" name="Serbest Form 26"/>
          <p:cNvSpPr/>
          <p:nvPr/>
        </p:nvSpPr>
        <p:spPr>
          <a:xfrm>
            <a:off x="1933637" y="5001766"/>
            <a:ext cx="908553" cy="685509"/>
          </a:xfrm>
          <a:custGeom>
            <a:avLst/>
            <a:gdLst>
              <a:gd name="connsiteX0" fmla="*/ 0 w 908553"/>
              <a:gd name="connsiteY0" fmla="*/ 60570 h 605702"/>
              <a:gd name="connsiteX1" fmla="*/ 60570 w 908553"/>
              <a:gd name="connsiteY1" fmla="*/ 0 h 605702"/>
              <a:gd name="connsiteX2" fmla="*/ 847983 w 908553"/>
              <a:gd name="connsiteY2" fmla="*/ 0 h 605702"/>
              <a:gd name="connsiteX3" fmla="*/ 908553 w 908553"/>
              <a:gd name="connsiteY3" fmla="*/ 60570 h 605702"/>
              <a:gd name="connsiteX4" fmla="*/ 908553 w 908553"/>
              <a:gd name="connsiteY4" fmla="*/ 545132 h 605702"/>
              <a:gd name="connsiteX5" fmla="*/ 847983 w 908553"/>
              <a:gd name="connsiteY5" fmla="*/ 605702 h 605702"/>
              <a:gd name="connsiteX6" fmla="*/ 60570 w 908553"/>
              <a:gd name="connsiteY6" fmla="*/ 605702 h 605702"/>
              <a:gd name="connsiteX7" fmla="*/ 0 w 908553"/>
              <a:gd name="connsiteY7" fmla="*/ 545132 h 605702"/>
              <a:gd name="connsiteX8" fmla="*/ 0 w 908553"/>
              <a:gd name="connsiteY8" fmla="*/ 60570 h 605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8553" h="605702">
                <a:moveTo>
                  <a:pt x="0" y="60570"/>
                </a:moveTo>
                <a:cubicBezTo>
                  <a:pt x="0" y="27118"/>
                  <a:pt x="27118" y="0"/>
                  <a:pt x="60570" y="0"/>
                </a:cubicBezTo>
                <a:lnTo>
                  <a:pt x="847983" y="0"/>
                </a:lnTo>
                <a:cubicBezTo>
                  <a:pt x="881435" y="0"/>
                  <a:pt x="908553" y="27118"/>
                  <a:pt x="908553" y="60570"/>
                </a:cubicBezTo>
                <a:lnTo>
                  <a:pt x="908553" y="545132"/>
                </a:lnTo>
                <a:cubicBezTo>
                  <a:pt x="908553" y="578584"/>
                  <a:pt x="881435" y="605702"/>
                  <a:pt x="847983" y="605702"/>
                </a:cubicBezTo>
                <a:lnTo>
                  <a:pt x="60570" y="605702"/>
                </a:lnTo>
                <a:cubicBezTo>
                  <a:pt x="27118" y="605702"/>
                  <a:pt x="0" y="578584"/>
                  <a:pt x="0" y="545132"/>
                </a:cubicBezTo>
                <a:lnTo>
                  <a:pt x="0" y="6057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030" tIns="52030" rIns="52030" bIns="52030" numCol="1" spcCol="1270" anchor="ctr" anchorCtr="0">
            <a:noAutofit/>
          </a:bodyPr>
          <a:lstStyle/>
          <a:p>
            <a:pPr lvl="0" algn="ctr" defTabSz="4000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900" b="0" kern="1200" noProof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Meslek Komiteleri Birimi(1)</a:t>
            </a:r>
            <a:endParaRPr lang="tr-TR" sz="900" b="0" kern="1200" noProof="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9" name="Serbest Form 28"/>
          <p:cNvSpPr/>
          <p:nvPr/>
        </p:nvSpPr>
        <p:spPr>
          <a:xfrm>
            <a:off x="3832916" y="4988693"/>
            <a:ext cx="908553" cy="685509"/>
          </a:xfrm>
          <a:custGeom>
            <a:avLst/>
            <a:gdLst>
              <a:gd name="connsiteX0" fmla="*/ 0 w 908553"/>
              <a:gd name="connsiteY0" fmla="*/ 60570 h 605702"/>
              <a:gd name="connsiteX1" fmla="*/ 60570 w 908553"/>
              <a:gd name="connsiteY1" fmla="*/ 0 h 605702"/>
              <a:gd name="connsiteX2" fmla="*/ 847983 w 908553"/>
              <a:gd name="connsiteY2" fmla="*/ 0 h 605702"/>
              <a:gd name="connsiteX3" fmla="*/ 908553 w 908553"/>
              <a:gd name="connsiteY3" fmla="*/ 60570 h 605702"/>
              <a:gd name="connsiteX4" fmla="*/ 908553 w 908553"/>
              <a:gd name="connsiteY4" fmla="*/ 545132 h 605702"/>
              <a:gd name="connsiteX5" fmla="*/ 847983 w 908553"/>
              <a:gd name="connsiteY5" fmla="*/ 605702 h 605702"/>
              <a:gd name="connsiteX6" fmla="*/ 60570 w 908553"/>
              <a:gd name="connsiteY6" fmla="*/ 605702 h 605702"/>
              <a:gd name="connsiteX7" fmla="*/ 0 w 908553"/>
              <a:gd name="connsiteY7" fmla="*/ 545132 h 605702"/>
              <a:gd name="connsiteX8" fmla="*/ 0 w 908553"/>
              <a:gd name="connsiteY8" fmla="*/ 60570 h 605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8553" h="605702">
                <a:moveTo>
                  <a:pt x="0" y="60570"/>
                </a:moveTo>
                <a:cubicBezTo>
                  <a:pt x="0" y="27118"/>
                  <a:pt x="27118" y="0"/>
                  <a:pt x="60570" y="0"/>
                </a:cubicBezTo>
                <a:lnTo>
                  <a:pt x="847983" y="0"/>
                </a:lnTo>
                <a:cubicBezTo>
                  <a:pt x="881435" y="0"/>
                  <a:pt x="908553" y="27118"/>
                  <a:pt x="908553" y="60570"/>
                </a:cubicBezTo>
                <a:lnTo>
                  <a:pt x="908553" y="545132"/>
                </a:lnTo>
                <a:cubicBezTo>
                  <a:pt x="908553" y="578584"/>
                  <a:pt x="881435" y="605702"/>
                  <a:pt x="847983" y="605702"/>
                </a:cubicBezTo>
                <a:lnTo>
                  <a:pt x="60570" y="605702"/>
                </a:lnTo>
                <a:cubicBezTo>
                  <a:pt x="27118" y="605702"/>
                  <a:pt x="0" y="578584"/>
                  <a:pt x="0" y="545132"/>
                </a:cubicBezTo>
                <a:lnTo>
                  <a:pt x="0" y="6057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030" tIns="52030" rIns="52030" bIns="52030" numCol="1" spcCol="1270" anchor="ctr" anchorCtr="0">
            <a:noAutofit/>
          </a:bodyPr>
          <a:lstStyle/>
          <a:p>
            <a:pPr lvl="0" algn="ctr" defTabSz="4000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900" b="1" kern="1200" noProof="0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Bilgi İşlem Birimi (1)</a:t>
            </a:r>
            <a:endParaRPr lang="tr-TR" sz="900" b="1" kern="1200" noProof="0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1" name="Serbest Form 30"/>
          <p:cNvSpPr/>
          <p:nvPr/>
        </p:nvSpPr>
        <p:spPr>
          <a:xfrm>
            <a:off x="981828" y="5001765"/>
            <a:ext cx="908553" cy="685509"/>
          </a:xfrm>
          <a:custGeom>
            <a:avLst/>
            <a:gdLst>
              <a:gd name="connsiteX0" fmla="*/ 0 w 908553"/>
              <a:gd name="connsiteY0" fmla="*/ 60570 h 605702"/>
              <a:gd name="connsiteX1" fmla="*/ 60570 w 908553"/>
              <a:gd name="connsiteY1" fmla="*/ 0 h 605702"/>
              <a:gd name="connsiteX2" fmla="*/ 847983 w 908553"/>
              <a:gd name="connsiteY2" fmla="*/ 0 h 605702"/>
              <a:gd name="connsiteX3" fmla="*/ 908553 w 908553"/>
              <a:gd name="connsiteY3" fmla="*/ 60570 h 605702"/>
              <a:gd name="connsiteX4" fmla="*/ 908553 w 908553"/>
              <a:gd name="connsiteY4" fmla="*/ 545132 h 605702"/>
              <a:gd name="connsiteX5" fmla="*/ 847983 w 908553"/>
              <a:gd name="connsiteY5" fmla="*/ 605702 h 605702"/>
              <a:gd name="connsiteX6" fmla="*/ 60570 w 908553"/>
              <a:gd name="connsiteY6" fmla="*/ 605702 h 605702"/>
              <a:gd name="connsiteX7" fmla="*/ 0 w 908553"/>
              <a:gd name="connsiteY7" fmla="*/ 545132 h 605702"/>
              <a:gd name="connsiteX8" fmla="*/ 0 w 908553"/>
              <a:gd name="connsiteY8" fmla="*/ 60570 h 605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8553" h="605702">
                <a:moveTo>
                  <a:pt x="0" y="60570"/>
                </a:moveTo>
                <a:cubicBezTo>
                  <a:pt x="0" y="27118"/>
                  <a:pt x="27118" y="0"/>
                  <a:pt x="60570" y="0"/>
                </a:cubicBezTo>
                <a:lnTo>
                  <a:pt x="847983" y="0"/>
                </a:lnTo>
                <a:cubicBezTo>
                  <a:pt x="881435" y="0"/>
                  <a:pt x="908553" y="27118"/>
                  <a:pt x="908553" y="60570"/>
                </a:cubicBezTo>
                <a:lnTo>
                  <a:pt x="908553" y="545132"/>
                </a:lnTo>
                <a:cubicBezTo>
                  <a:pt x="908553" y="578584"/>
                  <a:pt x="881435" y="605702"/>
                  <a:pt x="847983" y="605702"/>
                </a:cubicBezTo>
                <a:lnTo>
                  <a:pt x="60570" y="605702"/>
                </a:lnTo>
                <a:cubicBezTo>
                  <a:pt x="27118" y="605702"/>
                  <a:pt x="0" y="578584"/>
                  <a:pt x="0" y="545132"/>
                </a:cubicBezTo>
                <a:lnTo>
                  <a:pt x="0" y="6057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030" tIns="52030" rIns="52030" bIns="52030" numCol="1" spcCol="1270" anchor="ctr" anchorCtr="0">
            <a:noAutofit/>
          </a:bodyPr>
          <a:lstStyle/>
          <a:p>
            <a:pPr lvl="0" algn="ctr" defTabSz="4000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900" b="1" kern="1200" noProof="0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Teknik Hizmetler Birimi (2)</a:t>
            </a:r>
            <a:endParaRPr lang="tr-TR" sz="900" b="1" kern="1200" noProof="0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3" name="Serbest Form 32"/>
          <p:cNvSpPr/>
          <p:nvPr/>
        </p:nvSpPr>
        <p:spPr>
          <a:xfrm>
            <a:off x="6498785" y="4156198"/>
            <a:ext cx="908553" cy="685509"/>
          </a:xfrm>
          <a:custGeom>
            <a:avLst/>
            <a:gdLst>
              <a:gd name="connsiteX0" fmla="*/ 0 w 908553"/>
              <a:gd name="connsiteY0" fmla="*/ 60570 h 605702"/>
              <a:gd name="connsiteX1" fmla="*/ 60570 w 908553"/>
              <a:gd name="connsiteY1" fmla="*/ 0 h 605702"/>
              <a:gd name="connsiteX2" fmla="*/ 847983 w 908553"/>
              <a:gd name="connsiteY2" fmla="*/ 0 h 605702"/>
              <a:gd name="connsiteX3" fmla="*/ 908553 w 908553"/>
              <a:gd name="connsiteY3" fmla="*/ 60570 h 605702"/>
              <a:gd name="connsiteX4" fmla="*/ 908553 w 908553"/>
              <a:gd name="connsiteY4" fmla="*/ 545132 h 605702"/>
              <a:gd name="connsiteX5" fmla="*/ 847983 w 908553"/>
              <a:gd name="connsiteY5" fmla="*/ 605702 h 605702"/>
              <a:gd name="connsiteX6" fmla="*/ 60570 w 908553"/>
              <a:gd name="connsiteY6" fmla="*/ 605702 h 605702"/>
              <a:gd name="connsiteX7" fmla="*/ 0 w 908553"/>
              <a:gd name="connsiteY7" fmla="*/ 545132 h 605702"/>
              <a:gd name="connsiteX8" fmla="*/ 0 w 908553"/>
              <a:gd name="connsiteY8" fmla="*/ 60570 h 605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8553" h="605702">
                <a:moveTo>
                  <a:pt x="0" y="60570"/>
                </a:moveTo>
                <a:cubicBezTo>
                  <a:pt x="0" y="27118"/>
                  <a:pt x="27118" y="0"/>
                  <a:pt x="60570" y="0"/>
                </a:cubicBezTo>
                <a:lnTo>
                  <a:pt x="847983" y="0"/>
                </a:lnTo>
                <a:cubicBezTo>
                  <a:pt x="881435" y="0"/>
                  <a:pt x="908553" y="27118"/>
                  <a:pt x="908553" y="60570"/>
                </a:cubicBezTo>
                <a:lnTo>
                  <a:pt x="908553" y="545132"/>
                </a:lnTo>
                <a:cubicBezTo>
                  <a:pt x="908553" y="578584"/>
                  <a:pt x="881435" y="605702"/>
                  <a:pt x="847983" y="605702"/>
                </a:cubicBezTo>
                <a:lnTo>
                  <a:pt x="60570" y="605702"/>
                </a:lnTo>
                <a:cubicBezTo>
                  <a:pt x="27118" y="605702"/>
                  <a:pt x="0" y="578584"/>
                  <a:pt x="0" y="545132"/>
                </a:cubicBezTo>
                <a:lnTo>
                  <a:pt x="0" y="6057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030" tIns="52030" rIns="52030" bIns="52030" numCol="1" spcCol="1270" anchor="ctr" anchorCtr="0">
            <a:noAutofit/>
          </a:bodyPr>
          <a:lstStyle/>
          <a:p>
            <a:pPr lvl="0" algn="ctr" defTabSz="4000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900" b="1" kern="1200" noProof="0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Ekonomik Araştırmalar ve Projeler Birimi (1)</a:t>
            </a:r>
            <a:endParaRPr lang="tr-TR" sz="900" b="1" kern="1200" noProof="0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5" name="Serbest Form 34"/>
          <p:cNvSpPr/>
          <p:nvPr/>
        </p:nvSpPr>
        <p:spPr>
          <a:xfrm>
            <a:off x="6764044" y="4943831"/>
            <a:ext cx="908553" cy="685509"/>
          </a:xfrm>
          <a:custGeom>
            <a:avLst/>
            <a:gdLst>
              <a:gd name="connsiteX0" fmla="*/ 0 w 908553"/>
              <a:gd name="connsiteY0" fmla="*/ 60570 h 605702"/>
              <a:gd name="connsiteX1" fmla="*/ 60570 w 908553"/>
              <a:gd name="connsiteY1" fmla="*/ 0 h 605702"/>
              <a:gd name="connsiteX2" fmla="*/ 847983 w 908553"/>
              <a:gd name="connsiteY2" fmla="*/ 0 h 605702"/>
              <a:gd name="connsiteX3" fmla="*/ 908553 w 908553"/>
              <a:gd name="connsiteY3" fmla="*/ 60570 h 605702"/>
              <a:gd name="connsiteX4" fmla="*/ 908553 w 908553"/>
              <a:gd name="connsiteY4" fmla="*/ 545132 h 605702"/>
              <a:gd name="connsiteX5" fmla="*/ 847983 w 908553"/>
              <a:gd name="connsiteY5" fmla="*/ 605702 h 605702"/>
              <a:gd name="connsiteX6" fmla="*/ 60570 w 908553"/>
              <a:gd name="connsiteY6" fmla="*/ 605702 h 605702"/>
              <a:gd name="connsiteX7" fmla="*/ 0 w 908553"/>
              <a:gd name="connsiteY7" fmla="*/ 545132 h 605702"/>
              <a:gd name="connsiteX8" fmla="*/ 0 w 908553"/>
              <a:gd name="connsiteY8" fmla="*/ 60570 h 605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8553" h="605702">
                <a:moveTo>
                  <a:pt x="0" y="60570"/>
                </a:moveTo>
                <a:cubicBezTo>
                  <a:pt x="0" y="27118"/>
                  <a:pt x="27118" y="0"/>
                  <a:pt x="60570" y="0"/>
                </a:cubicBezTo>
                <a:lnTo>
                  <a:pt x="847983" y="0"/>
                </a:lnTo>
                <a:cubicBezTo>
                  <a:pt x="881435" y="0"/>
                  <a:pt x="908553" y="27118"/>
                  <a:pt x="908553" y="60570"/>
                </a:cubicBezTo>
                <a:lnTo>
                  <a:pt x="908553" y="545132"/>
                </a:lnTo>
                <a:cubicBezTo>
                  <a:pt x="908553" y="578584"/>
                  <a:pt x="881435" y="605702"/>
                  <a:pt x="847983" y="605702"/>
                </a:cubicBezTo>
                <a:lnTo>
                  <a:pt x="60570" y="605702"/>
                </a:lnTo>
                <a:cubicBezTo>
                  <a:pt x="27118" y="605702"/>
                  <a:pt x="0" y="578584"/>
                  <a:pt x="0" y="545132"/>
                </a:cubicBezTo>
                <a:lnTo>
                  <a:pt x="0" y="6057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030" tIns="52030" rIns="52030" bIns="52030" numCol="1" spcCol="1270" anchor="ctr" anchorCtr="0">
            <a:noAutofit/>
          </a:bodyPr>
          <a:lstStyle/>
          <a:p>
            <a:pPr lvl="0" algn="ctr" defTabSz="4000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900" b="1" kern="1200" noProof="0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AB-Proje ve</a:t>
            </a:r>
          </a:p>
          <a:p>
            <a:pPr lvl="0" algn="ctr" defTabSz="4000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900" b="1" kern="1200" noProof="0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Ur-Ge Birimi(1)</a:t>
            </a:r>
            <a:endParaRPr lang="tr-TR" sz="900" b="1" kern="1200" noProof="0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7" name="Serbest Form 36"/>
          <p:cNvSpPr/>
          <p:nvPr/>
        </p:nvSpPr>
        <p:spPr>
          <a:xfrm>
            <a:off x="5805386" y="4957698"/>
            <a:ext cx="908553" cy="685509"/>
          </a:xfrm>
          <a:custGeom>
            <a:avLst/>
            <a:gdLst>
              <a:gd name="connsiteX0" fmla="*/ 0 w 908553"/>
              <a:gd name="connsiteY0" fmla="*/ 60570 h 605702"/>
              <a:gd name="connsiteX1" fmla="*/ 60570 w 908553"/>
              <a:gd name="connsiteY1" fmla="*/ 0 h 605702"/>
              <a:gd name="connsiteX2" fmla="*/ 847983 w 908553"/>
              <a:gd name="connsiteY2" fmla="*/ 0 h 605702"/>
              <a:gd name="connsiteX3" fmla="*/ 908553 w 908553"/>
              <a:gd name="connsiteY3" fmla="*/ 60570 h 605702"/>
              <a:gd name="connsiteX4" fmla="*/ 908553 w 908553"/>
              <a:gd name="connsiteY4" fmla="*/ 545132 h 605702"/>
              <a:gd name="connsiteX5" fmla="*/ 847983 w 908553"/>
              <a:gd name="connsiteY5" fmla="*/ 605702 h 605702"/>
              <a:gd name="connsiteX6" fmla="*/ 60570 w 908553"/>
              <a:gd name="connsiteY6" fmla="*/ 605702 h 605702"/>
              <a:gd name="connsiteX7" fmla="*/ 0 w 908553"/>
              <a:gd name="connsiteY7" fmla="*/ 545132 h 605702"/>
              <a:gd name="connsiteX8" fmla="*/ 0 w 908553"/>
              <a:gd name="connsiteY8" fmla="*/ 60570 h 605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8553" h="605702">
                <a:moveTo>
                  <a:pt x="0" y="60570"/>
                </a:moveTo>
                <a:cubicBezTo>
                  <a:pt x="0" y="27118"/>
                  <a:pt x="27118" y="0"/>
                  <a:pt x="60570" y="0"/>
                </a:cubicBezTo>
                <a:lnTo>
                  <a:pt x="847983" y="0"/>
                </a:lnTo>
                <a:cubicBezTo>
                  <a:pt x="881435" y="0"/>
                  <a:pt x="908553" y="27118"/>
                  <a:pt x="908553" y="60570"/>
                </a:cubicBezTo>
                <a:lnTo>
                  <a:pt x="908553" y="545132"/>
                </a:lnTo>
                <a:cubicBezTo>
                  <a:pt x="908553" y="578584"/>
                  <a:pt x="881435" y="605702"/>
                  <a:pt x="847983" y="605702"/>
                </a:cubicBezTo>
                <a:lnTo>
                  <a:pt x="60570" y="605702"/>
                </a:lnTo>
                <a:cubicBezTo>
                  <a:pt x="27118" y="605702"/>
                  <a:pt x="0" y="578584"/>
                  <a:pt x="0" y="545132"/>
                </a:cubicBezTo>
                <a:lnTo>
                  <a:pt x="0" y="6057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030" tIns="52030" rIns="52030" bIns="52030" numCol="1" spcCol="1270" anchor="ctr" anchorCtr="0">
            <a:noAutofit/>
          </a:bodyPr>
          <a:lstStyle/>
          <a:p>
            <a:pPr lvl="0" algn="ctr" defTabSz="4000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900" b="0" kern="1200" noProof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İstatistik ve   </a:t>
            </a:r>
            <a:r>
              <a:rPr lang="tr-TR" sz="9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Ar-Ge Birimi</a:t>
            </a:r>
            <a:r>
              <a:rPr lang="tr-TR" sz="900" b="0" kern="1200" noProof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(1)</a:t>
            </a:r>
            <a:endParaRPr lang="tr-TR" sz="900" b="0" kern="1200" noProof="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9" name="Serbest Form 38"/>
          <p:cNvSpPr/>
          <p:nvPr/>
        </p:nvSpPr>
        <p:spPr>
          <a:xfrm>
            <a:off x="7702006" y="4957698"/>
            <a:ext cx="908553" cy="667379"/>
          </a:xfrm>
          <a:custGeom>
            <a:avLst/>
            <a:gdLst>
              <a:gd name="connsiteX0" fmla="*/ 0 w 908553"/>
              <a:gd name="connsiteY0" fmla="*/ 60570 h 605702"/>
              <a:gd name="connsiteX1" fmla="*/ 60570 w 908553"/>
              <a:gd name="connsiteY1" fmla="*/ 0 h 605702"/>
              <a:gd name="connsiteX2" fmla="*/ 847983 w 908553"/>
              <a:gd name="connsiteY2" fmla="*/ 0 h 605702"/>
              <a:gd name="connsiteX3" fmla="*/ 908553 w 908553"/>
              <a:gd name="connsiteY3" fmla="*/ 60570 h 605702"/>
              <a:gd name="connsiteX4" fmla="*/ 908553 w 908553"/>
              <a:gd name="connsiteY4" fmla="*/ 545132 h 605702"/>
              <a:gd name="connsiteX5" fmla="*/ 847983 w 908553"/>
              <a:gd name="connsiteY5" fmla="*/ 605702 h 605702"/>
              <a:gd name="connsiteX6" fmla="*/ 60570 w 908553"/>
              <a:gd name="connsiteY6" fmla="*/ 605702 h 605702"/>
              <a:gd name="connsiteX7" fmla="*/ 0 w 908553"/>
              <a:gd name="connsiteY7" fmla="*/ 545132 h 605702"/>
              <a:gd name="connsiteX8" fmla="*/ 0 w 908553"/>
              <a:gd name="connsiteY8" fmla="*/ 60570 h 605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8553" h="605702">
                <a:moveTo>
                  <a:pt x="0" y="60570"/>
                </a:moveTo>
                <a:cubicBezTo>
                  <a:pt x="0" y="27118"/>
                  <a:pt x="27118" y="0"/>
                  <a:pt x="60570" y="0"/>
                </a:cubicBezTo>
                <a:lnTo>
                  <a:pt x="847983" y="0"/>
                </a:lnTo>
                <a:cubicBezTo>
                  <a:pt x="881435" y="0"/>
                  <a:pt x="908553" y="27118"/>
                  <a:pt x="908553" y="60570"/>
                </a:cubicBezTo>
                <a:lnTo>
                  <a:pt x="908553" y="545132"/>
                </a:lnTo>
                <a:cubicBezTo>
                  <a:pt x="908553" y="578584"/>
                  <a:pt x="881435" y="605702"/>
                  <a:pt x="847983" y="605702"/>
                </a:cubicBezTo>
                <a:lnTo>
                  <a:pt x="60570" y="605702"/>
                </a:lnTo>
                <a:cubicBezTo>
                  <a:pt x="27118" y="605702"/>
                  <a:pt x="0" y="578584"/>
                  <a:pt x="0" y="545132"/>
                </a:cubicBezTo>
                <a:lnTo>
                  <a:pt x="0" y="6057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030" tIns="52030" rIns="52030" bIns="52030" numCol="1" spcCol="1270" anchor="ctr" anchorCtr="0">
            <a:noAutofit/>
          </a:bodyPr>
          <a:lstStyle/>
          <a:p>
            <a:pPr lvl="0" algn="ctr" defTabSz="4000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900" b="0" kern="1200" noProof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Dış Ticaret Birimi (1)</a:t>
            </a:r>
          </a:p>
        </p:txBody>
      </p:sp>
      <p:sp>
        <p:nvSpPr>
          <p:cNvPr id="41" name="Serbest Form 40"/>
          <p:cNvSpPr/>
          <p:nvPr/>
        </p:nvSpPr>
        <p:spPr>
          <a:xfrm>
            <a:off x="9737539" y="3288581"/>
            <a:ext cx="908553" cy="685509"/>
          </a:xfrm>
          <a:custGeom>
            <a:avLst/>
            <a:gdLst>
              <a:gd name="connsiteX0" fmla="*/ 0 w 908553"/>
              <a:gd name="connsiteY0" fmla="*/ 60570 h 605702"/>
              <a:gd name="connsiteX1" fmla="*/ 60570 w 908553"/>
              <a:gd name="connsiteY1" fmla="*/ 0 h 605702"/>
              <a:gd name="connsiteX2" fmla="*/ 847983 w 908553"/>
              <a:gd name="connsiteY2" fmla="*/ 0 h 605702"/>
              <a:gd name="connsiteX3" fmla="*/ 908553 w 908553"/>
              <a:gd name="connsiteY3" fmla="*/ 60570 h 605702"/>
              <a:gd name="connsiteX4" fmla="*/ 908553 w 908553"/>
              <a:gd name="connsiteY4" fmla="*/ 545132 h 605702"/>
              <a:gd name="connsiteX5" fmla="*/ 847983 w 908553"/>
              <a:gd name="connsiteY5" fmla="*/ 605702 h 605702"/>
              <a:gd name="connsiteX6" fmla="*/ 60570 w 908553"/>
              <a:gd name="connsiteY6" fmla="*/ 605702 h 605702"/>
              <a:gd name="connsiteX7" fmla="*/ 0 w 908553"/>
              <a:gd name="connsiteY7" fmla="*/ 545132 h 605702"/>
              <a:gd name="connsiteX8" fmla="*/ 0 w 908553"/>
              <a:gd name="connsiteY8" fmla="*/ 60570 h 605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8553" h="605702">
                <a:moveTo>
                  <a:pt x="0" y="60570"/>
                </a:moveTo>
                <a:cubicBezTo>
                  <a:pt x="0" y="27118"/>
                  <a:pt x="27118" y="0"/>
                  <a:pt x="60570" y="0"/>
                </a:cubicBezTo>
                <a:lnTo>
                  <a:pt x="847983" y="0"/>
                </a:lnTo>
                <a:cubicBezTo>
                  <a:pt x="881435" y="0"/>
                  <a:pt x="908553" y="27118"/>
                  <a:pt x="908553" y="60570"/>
                </a:cubicBezTo>
                <a:lnTo>
                  <a:pt x="908553" y="545132"/>
                </a:lnTo>
                <a:cubicBezTo>
                  <a:pt x="908553" y="578584"/>
                  <a:pt x="881435" y="605702"/>
                  <a:pt x="847983" y="605702"/>
                </a:cubicBezTo>
                <a:lnTo>
                  <a:pt x="60570" y="605702"/>
                </a:lnTo>
                <a:cubicBezTo>
                  <a:pt x="27118" y="605702"/>
                  <a:pt x="0" y="578584"/>
                  <a:pt x="0" y="545132"/>
                </a:cubicBezTo>
                <a:lnTo>
                  <a:pt x="0" y="60570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030" tIns="52030" rIns="52030" bIns="52030" numCol="1" spcCol="1270" anchor="ctr" anchorCtr="0">
            <a:noAutofit/>
          </a:bodyPr>
          <a:lstStyle/>
          <a:p>
            <a:pPr lvl="0" algn="ctr" defTabSz="4000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900" b="1" kern="1200" noProof="0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İdari-Mali Hizmetler ve Mesleki Eğitim Birimi (1)</a:t>
            </a:r>
            <a:endParaRPr lang="tr-TR" sz="900" b="1" kern="1200" noProof="0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3" name="Serbest Form 42"/>
          <p:cNvSpPr/>
          <p:nvPr/>
        </p:nvSpPr>
        <p:spPr>
          <a:xfrm>
            <a:off x="8996387" y="4160108"/>
            <a:ext cx="908553" cy="685509"/>
          </a:xfrm>
          <a:custGeom>
            <a:avLst/>
            <a:gdLst>
              <a:gd name="connsiteX0" fmla="*/ 0 w 908553"/>
              <a:gd name="connsiteY0" fmla="*/ 60570 h 605702"/>
              <a:gd name="connsiteX1" fmla="*/ 60570 w 908553"/>
              <a:gd name="connsiteY1" fmla="*/ 0 h 605702"/>
              <a:gd name="connsiteX2" fmla="*/ 847983 w 908553"/>
              <a:gd name="connsiteY2" fmla="*/ 0 h 605702"/>
              <a:gd name="connsiteX3" fmla="*/ 908553 w 908553"/>
              <a:gd name="connsiteY3" fmla="*/ 60570 h 605702"/>
              <a:gd name="connsiteX4" fmla="*/ 908553 w 908553"/>
              <a:gd name="connsiteY4" fmla="*/ 545132 h 605702"/>
              <a:gd name="connsiteX5" fmla="*/ 847983 w 908553"/>
              <a:gd name="connsiteY5" fmla="*/ 605702 h 605702"/>
              <a:gd name="connsiteX6" fmla="*/ 60570 w 908553"/>
              <a:gd name="connsiteY6" fmla="*/ 605702 h 605702"/>
              <a:gd name="connsiteX7" fmla="*/ 0 w 908553"/>
              <a:gd name="connsiteY7" fmla="*/ 545132 h 605702"/>
              <a:gd name="connsiteX8" fmla="*/ 0 w 908553"/>
              <a:gd name="connsiteY8" fmla="*/ 60570 h 605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8553" h="605702">
                <a:moveTo>
                  <a:pt x="0" y="60570"/>
                </a:moveTo>
                <a:cubicBezTo>
                  <a:pt x="0" y="27118"/>
                  <a:pt x="27118" y="0"/>
                  <a:pt x="60570" y="0"/>
                </a:cubicBezTo>
                <a:lnTo>
                  <a:pt x="847983" y="0"/>
                </a:lnTo>
                <a:cubicBezTo>
                  <a:pt x="881435" y="0"/>
                  <a:pt x="908553" y="27118"/>
                  <a:pt x="908553" y="60570"/>
                </a:cubicBezTo>
                <a:lnTo>
                  <a:pt x="908553" y="545132"/>
                </a:lnTo>
                <a:cubicBezTo>
                  <a:pt x="908553" y="578584"/>
                  <a:pt x="881435" y="605702"/>
                  <a:pt x="847983" y="605702"/>
                </a:cubicBezTo>
                <a:lnTo>
                  <a:pt x="60570" y="605702"/>
                </a:lnTo>
                <a:cubicBezTo>
                  <a:pt x="27118" y="605702"/>
                  <a:pt x="0" y="578584"/>
                  <a:pt x="0" y="545132"/>
                </a:cubicBezTo>
                <a:lnTo>
                  <a:pt x="0" y="6057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030" tIns="52030" rIns="52030" bIns="52030" numCol="1" spcCol="1270" anchor="ctr" anchorCtr="0">
            <a:noAutofit/>
          </a:bodyPr>
          <a:lstStyle/>
          <a:p>
            <a:pPr lvl="0" algn="ctr" defTabSz="4000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9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İK/</a:t>
            </a:r>
            <a:r>
              <a:rPr lang="tr-TR" sz="900" noProof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Personel Birimi (1) </a:t>
            </a:r>
            <a:endParaRPr lang="tr-TR" sz="900" b="0" kern="1200" noProof="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5" name="Serbest Form 44"/>
          <p:cNvSpPr/>
          <p:nvPr/>
        </p:nvSpPr>
        <p:spPr>
          <a:xfrm>
            <a:off x="9928603" y="4160108"/>
            <a:ext cx="908553" cy="685509"/>
          </a:xfrm>
          <a:custGeom>
            <a:avLst/>
            <a:gdLst>
              <a:gd name="connsiteX0" fmla="*/ 0 w 908553"/>
              <a:gd name="connsiteY0" fmla="*/ 60570 h 605702"/>
              <a:gd name="connsiteX1" fmla="*/ 60570 w 908553"/>
              <a:gd name="connsiteY1" fmla="*/ 0 h 605702"/>
              <a:gd name="connsiteX2" fmla="*/ 847983 w 908553"/>
              <a:gd name="connsiteY2" fmla="*/ 0 h 605702"/>
              <a:gd name="connsiteX3" fmla="*/ 908553 w 908553"/>
              <a:gd name="connsiteY3" fmla="*/ 60570 h 605702"/>
              <a:gd name="connsiteX4" fmla="*/ 908553 w 908553"/>
              <a:gd name="connsiteY4" fmla="*/ 545132 h 605702"/>
              <a:gd name="connsiteX5" fmla="*/ 847983 w 908553"/>
              <a:gd name="connsiteY5" fmla="*/ 605702 h 605702"/>
              <a:gd name="connsiteX6" fmla="*/ 60570 w 908553"/>
              <a:gd name="connsiteY6" fmla="*/ 605702 h 605702"/>
              <a:gd name="connsiteX7" fmla="*/ 0 w 908553"/>
              <a:gd name="connsiteY7" fmla="*/ 545132 h 605702"/>
              <a:gd name="connsiteX8" fmla="*/ 0 w 908553"/>
              <a:gd name="connsiteY8" fmla="*/ 60570 h 605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8553" h="605702">
                <a:moveTo>
                  <a:pt x="0" y="60570"/>
                </a:moveTo>
                <a:cubicBezTo>
                  <a:pt x="0" y="27118"/>
                  <a:pt x="27118" y="0"/>
                  <a:pt x="60570" y="0"/>
                </a:cubicBezTo>
                <a:lnTo>
                  <a:pt x="847983" y="0"/>
                </a:lnTo>
                <a:cubicBezTo>
                  <a:pt x="881435" y="0"/>
                  <a:pt x="908553" y="27118"/>
                  <a:pt x="908553" y="60570"/>
                </a:cubicBezTo>
                <a:lnTo>
                  <a:pt x="908553" y="545132"/>
                </a:lnTo>
                <a:cubicBezTo>
                  <a:pt x="908553" y="578584"/>
                  <a:pt x="881435" y="605702"/>
                  <a:pt x="847983" y="605702"/>
                </a:cubicBezTo>
                <a:lnTo>
                  <a:pt x="60570" y="605702"/>
                </a:lnTo>
                <a:cubicBezTo>
                  <a:pt x="27118" y="605702"/>
                  <a:pt x="0" y="578584"/>
                  <a:pt x="0" y="545132"/>
                </a:cubicBezTo>
                <a:lnTo>
                  <a:pt x="0" y="6057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030" tIns="52030" rIns="52030" bIns="52030" numCol="1" spcCol="1270" anchor="ctr" anchorCtr="0">
            <a:noAutofit/>
          </a:bodyPr>
          <a:lstStyle/>
          <a:p>
            <a:pPr lvl="0" algn="ctr" defTabSz="4000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900" b="1" kern="1200" noProof="0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Sicil Birimi (1</a:t>
            </a:r>
            <a:r>
              <a:rPr lang="tr-TR" sz="900" kern="1200" noProof="0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</a:t>
            </a:r>
            <a:endParaRPr lang="tr-TR" sz="900" kern="1200" noProof="0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7" name="Serbest Form 46"/>
          <p:cNvSpPr/>
          <p:nvPr/>
        </p:nvSpPr>
        <p:spPr>
          <a:xfrm>
            <a:off x="10877907" y="4150163"/>
            <a:ext cx="908553" cy="685509"/>
          </a:xfrm>
          <a:custGeom>
            <a:avLst/>
            <a:gdLst>
              <a:gd name="connsiteX0" fmla="*/ 0 w 908553"/>
              <a:gd name="connsiteY0" fmla="*/ 60570 h 605702"/>
              <a:gd name="connsiteX1" fmla="*/ 60570 w 908553"/>
              <a:gd name="connsiteY1" fmla="*/ 0 h 605702"/>
              <a:gd name="connsiteX2" fmla="*/ 847983 w 908553"/>
              <a:gd name="connsiteY2" fmla="*/ 0 h 605702"/>
              <a:gd name="connsiteX3" fmla="*/ 908553 w 908553"/>
              <a:gd name="connsiteY3" fmla="*/ 60570 h 605702"/>
              <a:gd name="connsiteX4" fmla="*/ 908553 w 908553"/>
              <a:gd name="connsiteY4" fmla="*/ 545132 h 605702"/>
              <a:gd name="connsiteX5" fmla="*/ 847983 w 908553"/>
              <a:gd name="connsiteY5" fmla="*/ 605702 h 605702"/>
              <a:gd name="connsiteX6" fmla="*/ 60570 w 908553"/>
              <a:gd name="connsiteY6" fmla="*/ 605702 h 605702"/>
              <a:gd name="connsiteX7" fmla="*/ 0 w 908553"/>
              <a:gd name="connsiteY7" fmla="*/ 545132 h 605702"/>
              <a:gd name="connsiteX8" fmla="*/ 0 w 908553"/>
              <a:gd name="connsiteY8" fmla="*/ 60570 h 605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8553" h="605702">
                <a:moveTo>
                  <a:pt x="0" y="60570"/>
                </a:moveTo>
                <a:cubicBezTo>
                  <a:pt x="0" y="27118"/>
                  <a:pt x="27118" y="0"/>
                  <a:pt x="60570" y="0"/>
                </a:cubicBezTo>
                <a:lnTo>
                  <a:pt x="847983" y="0"/>
                </a:lnTo>
                <a:cubicBezTo>
                  <a:pt x="881435" y="0"/>
                  <a:pt x="908553" y="27118"/>
                  <a:pt x="908553" y="60570"/>
                </a:cubicBezTo>
                <a:lnTo>
                  <a:pt x="908553" y="545132"/>
                </a:lnTo>
                <a:cubicBezTo>
                  <a:pt x="908553" y="578584"/>
                  <a:pt x="881435" y="605702"/>
                  <a:pt x="847983" y="605702"/>
                </a:cubicBezTo>
                <a:lnTo>
                  <a:pt x="60570" y="605702"/>
                </a:lnTo>
                <a:cubicBezTo>
                  <a:pt x="27118" y="605702"/>
                  <a:pt x="0" y="578584"/>
                  <a:pt x="0" y="545132"/>
                </a:cubicBezTo>
                <a:lnTo>
                  <a:pt x="0" y="6057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030" tIns="52030" rIns="52030" bIns="52030" numCol="1" spcCol="1270" anchor="ctr" anchorCtr="0">
            <a:noAutofit/>
          </a:bodyPr>
          <a:lstStyle/>
          <a:p>
            <a:pPr lvl="0" algn="ctr" defTabSz="4000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900" b="0" kern="1200" noProof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Mesleki Eğitim Belgelendirme Birimi(1)</a:t>
            </a:r>
            <a:endParaRPr lang="tr-TR" sz="900" b="0" kern="1200" noProof="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8" name="Serbest Form 47"/>
          <p:cNvSpPr/>
          <p:nvPr/>
        </p:nvSpPr>
        <p:spPr>
          <a:xfrm>
            <a:off x="7829577" y="2269745"/>
            <a:ext cx="1181119" cy="27420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21140"/>
                </a:lnTo>
                <a:lnTo>
                  <a:pt x="1181119" y="121140"/>
                </a:lnTo>
                <a:lnTo>
                  <a:pt x="1181119" y="2422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9" name="Serbest Form 48"/>
          <p:cNvSpPr/>
          <p:nvPr/>
        </p:nvSpPr>
        <p:spPr>
          <a:xfrm>
            <a:off x="8556420" y="2464142"/>
            <a:ext cx="908553" cy="685509"/>
          </a:xfrm>
          <a:custGeom>
            <a:avLst/>
            <a:gdLst>
              <a:gd name="connsiteX0" fmla="*/ 0 w 908553"/>
              <a:gd name="connsiteY0" fmla="*/ 60570 h 605702"/>
              <a:gd name="connsiteX1" fmla="*/ 60570 w 908553"/>
              <a:gd name="connsiteY1" fmla="*/ 0 h 605702"/>
              <a:gd name="connsiteX2" fmla="*/ 847983 w 908553"/>
              <a:gd name="connsiteY2" fmla="*/ 0 h 605702"/>
              <a:gd name="connsiteX3" fmla="*/ 908553 w 908553"/>
              <a:gd name="connsiteY3" fmla="*/ 60570 h 605702"/>
              <a:gd name="connsiteX4" fmla="*/ 908553 w 908553"/>
              <a:gd name="connsiteY4" fmla="*/ 545132 h 605702"/>
              <a:gd name="connsiteX5" fmla="*/ 847983 w 908553"/>
              <a:gd name="connsiteY5" fmla="*/ 605702 h 605702"/>
              <a:gd name="connsiteX6" fmla="*/ 60570 w 908553"/>
              <a:gd name="connsiteY6" fmla="*/ 605702 h 605702"/>
              <a:gd name="connsiteX7" fmla="*/ 0 w 908553"/>
              <a:gd name="connsiteY7" fmla="*/ 545132 h 605702"/>
              <a:gd name="connsiteX8" fmla="*/ 0 w 908553"/>
              <a:gd name="connsiteY8" fmla="*/ 60570 h 605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8553" h="605702">
                <a:moveTo>
                  <a:pt x="0" y="60570"/>
                </a:moveTo>
                <a:cubicBezTo>
                  <a:pt x="0" y="27118"/>
                  <a:pt x="27118" y="0"/>
                  <a:pt x="60570" y="0"/>
                </a:cubicBezTo>
                <a:lnTo>
                  <a:pt x="847983" y="0"/>
                </a:lnTo>
                <a:cubicBezTo>
                  <a:pt x="881435" y="0"/>
                  <a:pt x="908553" y="27118"/>
                  <a:pt x="908553" y="60570"/>
                </a:cubicBezTo>
                <a:lnTo>
                  <a:pt x="908553" y="545132"/>
                </a:lnTo>
                <a:cubicBezTo>
                  <a:pt x="908553" y="578584"/>
                  <a:pt x="881435" y="605702"/>
                  <a:pt x="847983" y="605702"/>
                </a:cubicBezTo>
                <a:lnTo>
                  <a:pt x="60570" y="605702"/>
                </a:lnTo>
                <a:cubicBezTo>
                  <a:pt x="27118" y="605702"/>
                  <a:pt x="0" y="578584"/>
                  <a:pt x="0" y="545132"/>
                </a:cubicBezTo>
                <a:lnTo>
                  <a:pt x="0" y="6057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030" tIns="52030" rIns="52030" bIns="52030" numCol="1" spcCol="1270" anchor="ctr" anchorCtr="0">
            <a:noAutofit/>
          </a:bodyPr>
          <a:lstStyle/>
          <a:p>
            <a:pPr lvl="0" algn="ctr" defTabSz="4000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900" b="1" kern="1200" noProof="0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Basın Danışmanı (1</a:t>
            </a:r>
            <a:r>
              <a:rPr lang="tr-TR" sz="900" kern="1200" noProof="0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</a:t>
            </a:r>
            <a:endParaRPr lang="tr-TR" sz="900" kern="1200" noProof="0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0" name="Serbest Form 49"/>
          <p:cNvSpPr/>
          <p:nvPr/>
        </p:nvSpPr>
        <p:spPr>
          <a:xfrm>
            <a:off x="7829577" y="2269745"/>
            <a:ext cx="2362238" cy="27420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21140"/>
                </a:lnTo>
                <a:lnTo>
                  <a:pt x="2362238" y="121140"/>
                </a:lnTo>
                <a:lnTo>
                  <a:pt x="2362238" y="24228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1" name="Serbest Form 50"/>
          <p:cNvSpPr/>
          <p:nvPr/>
        </p:nvSpPr>
        <p:spPr>
          <a:xfrm>
            <a:off x="9737539" y="2464142"/>
            <a:ext cx="908553" cy="685509"/>
          </a:xfrm>
          <a:custGeom>
            <a:avLst/>
            <a:gdLst>
              <a:gd name="connsiteX0" fmla="*/ 0 w 908553"/>
              <a:gd name="connsiteY0" fmla="*/ 60570 h 605702"/>
              <a:gd name="connsiteX1" fmla="*/ 60570 w 908553"/>
              <a:gd name="connsiteY1" fmla="*/ 0 h 605702"/>
              <a:gd name="connsiteX2" fmla="*/ 847983 w 908553"/>
              <a:gd name="connsiteY2" fmla="*/ 0 h 605702"/>
              <a:gd name="connsiteX3" fmla="*/ 908553 w 908553"/>
              <a:gd name="connsiteY3" fmla="*/ 60570 h 605702"/>
              <a:gd name="connsiteX4" fmla="*/ 908553 w 908553"/>
              <a:gd name="connsiteY4" fmla="*/ 545132 h 605702"/>
              <a:gd name="connsiteX5" fmla="*/ 847983 w 908553"/>
              <a:gd name="connsiteY5" fmla="*/ 605702 h 605702"/>
              <a:gd name="connsiteX6" fmla="*/ 60570 w 908553"/>
              <a:gd name="connsiteY6" fmla="*/ 605702 h 605702"/>
              <a:gd name="connsiteX7" fmla="*/ 0 w 908553"/>
              <a:gd name="connsiteY7" fmla="*/ 545132 h 605702"/>
              <a:gd name="connsiteX8" fmla="*/ 0 w 908553"/>
              <a:gd name="connsiteY8" fmla="*/ 60570 h 605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8553" h="605702">
                <a:moveTo>
                  <a:pt x="0" y="60570"/>
                </a:moveTo>
                <a:cubicBezTo>
                  <a:pt x="0" y="27118"/>
                  <a:pt x="27118" y="0"/>
                  <a:pt x="60570" y="0"/>
                </a:cubicBezTo>
                <a:lnTo>
                  <a:pt x="847983" y="0"/>
                </a:lnTo>
                <a:cubicBezTo>
                  <a:pt x="881435" y="0"/>
                  <a:pt x="908553" y="27118"/>
                  <a:pt x="908553" y="60570"/>
                </a:cubicBezTo>
                <a:lnTo>
                  <a:pt x="908553" y="545132"/>
                </a:lnTo>
                <a:cubicBezTo>
                  <a:pt x="908553" y="578584"/>
                  <a:pt x="881435" y="605702"/>
                  <a:pt x="847983" y="605702"/>
                </a:cubicBezTo>
                <a:lnTo>
                  <a:pt x="60570" y="605702"/>
                </a:lnTo>
                <a:cubicBezTo>
                  <a:pt x="27118" y="605702"/>
                  <a:pt x="0" y="578584"/>
                  <a:pt x="0" y="545132"/>
                </a:cubicBezTo>
                <a:lnTo>
                  <a:pt x="0" y="6057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030" tIns="52030" rIns="52030" bIns="52030" numCol="1" spcCol="1270" anchor="ctr" anchorCtr="0">
            <a:noAutofit/>
          </a:bodyPr>
          <a:lstStyle/>
          <a:p>
            <a:pPr lvl="0" algn="ctr" defTabSz="4000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900" b="1" kern="1200" noProof="0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Özel Kalem (1)</a:t>
            </a:r>
            <a:endParaRPr lang="tr-TR" sz="900" b="1" kern="1200" noProof="0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2" name="Serbest Form 51"/>
          <p:cNvSpPr/>
          <p:nvPr/>
        </p:nvSpPr>
        <p:spPr>
          <a:xfrm>
            <a:off x="7829577" y="573779"/>
            <a:ext cx="1181119" cy="27420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21140"/>
                </a:lnTo>
                <a:lnTo>
                  <a:pt x="1181119" y="121140"/>
                </a:lnTo>
                <a:lnTo>
                  <a:pt x="1181119" y="242280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3" name="Serbest Form 52"/>
          <p:cNvSpPr/>
          <p:nvPr/>
        </p:nvSpPr>
        <p:spPr>
          <a:xfrm>
            <a:off x="8556420" y="768176"/>
            <a:ext cx="908553" cy="685509"/>
          </a:xfrm>
          <a:custGeom>
            <a:avLst/>
            <a:gdLst>
              <a:gd name="connsiteX0" fmla="*/ 0 w 908553"/>
              <a:gd name="connsiteY0" fmla="*/ 60570 h 605702"/>
              <a:gd name="connsiteX1" fmla="*/ 60570 w 908553"/>
              <a:gd name="connsiteY1" fmla="*/ 0 h 605702"/>
              <a:gd name="connsiteX2" fmla="*/ 847983 w 908553"/>
              <a:gd name="connsiteY2" fmla="*/ 0 h 605702"/>
              <a:gd name="connsiteX3" fmla="*/ 908553 w 908553"/>
              <a:gd name="connsiteY3" fmla="*/ 60570 h 605702"/>
              <a:gd name="connsiteX4" fmla="*/ 908553 w 908553"/>
              <a:gd name="connsiteY4" fmla="*/ 545132 h 605702"/>
              <a:gd name="connsiteX5" fmla="*/ 847983 w 908553"/>
              <a:gd name="connsiteY5" fmla="*/ 605702 h 605702"/>
              <a:gd name="connsiteX6" fmla="*/ 60570 w 908553"/>
              <a:gd name="connsiteY6" fmla="*/ 605702 h 605702"/>
              <a:gd name="connsiteX7" fmla="*/ 0 w 908553"/>
              <a:gd name="connsiteY7" fmla="*/ 545132 h 605702"/>
              <a:gd name="connsiteX8" fmla="*/ 0 w 908553"/>
              <a:gd name="connsiteY8" fmla="*/ 60570 h 605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8553" h="605702">
                <a:moveTo>
                  <a:pt x="0" y="60570"/>
                </a:moveTo>
                <a:cubicBezTo>
                  <a:pt x="0" y="27118"/>
                  <a:pt x="27118" y="0"/>
                  <a:pt x="60570" y="0"/>
                </a:cubicBezTo>
                <a:lnTo>
                  <a:pt x="847983" y="0"/>
                </a:lnTo>
                <a:cubicBezTo>
                  <a:pt x="881435" y="0"/>
                  <a:pt x="908553" y="27118"/>
                  <a:pt x="908553" y="60570"/>
                </a:cubicBezTo>
                <a:lnTo>
                  <a:pt x="908553" y="545132"/>
                </a:lnTo>
                <a:cubicBezTo>
                  <a:pt x="908553" y="578584"/>
                  <a:pt x="881435" y="605702"/>
                  <a:pt x="847983" y="605702"/>
                </a:cubicBezTo>
                <a:lnTo>
                  <a:pt x="60570" y="605702"/>
                </a:lnTo>
                <a:cubicBezTo>
                  <a:pt x="27118" y="605702"/>
                  <a:pt x="0" y="578584"/>
                  <a:pt x="0" y="545132"/>
                </a:cubicBezTo>
                <a:lnTo>
                  <a:pt x="0" y="60570"/>
                </a:lnTo>
                <a:close/>
              </a:path>
            </a:pathLst>
          </a:custGeom>
          <a:solidFill>
            <a:schemeClr val="bg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030" tIns="52030" rIns="52030" bIns="52030" numCol="1" spcCol="1270" anchor="ctr" anchorCtr="0">
            <a:noAutofit/>
          </a:bodyPr>
          <a:lstStyle/>
          <a:p>
            <a:pPr lvl="0" algn="ctr" defTabSz="4000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900" b="0" kern="1200" noProof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Meslek Komiteleri</a:t>
            </a:r>
            <a:endParaRPr lang="tr-TR" sz="900" b="0" kern="1200" noProof="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59" name="Düz Bağlayıcı 58"/>
          <p:cNvCxnSpPr/>
          <p:nvPr/>
        </p:nvCxnSpPr>
        <p:spPr>
          <a:xfrm flipV="1">
            <a:off x="1411594" y="4896424"/>
            <a:ext cx="1911615" cy="92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Düz Bağlayıcı 62"/>
          <p:cNvCxnSpPr/>
          <p:nvPr/>
        </p:nvCxnSpPr>
        <p:spPr>
          <a:xfrm flipV="1">
            <a:off x="4287192" y="4894692"/>
            <a:ext cx="1062511" cy="139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Düz Bağlayıcı 63"/>
          <p:cNvCxnSpPr/>
          <p:nvPr/>
        </p:nvCxnSpPr>
        <p:spPr>
          <a:xfrm flipV="1">
            <a:off x="6196492" y="4883079"/>
            <a:ext cx="1845148" cy="133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Düz Bağlayıcı 69"/>
          <p:cNvCxnSpPr/>
          <p:nvPr/>
        </p:nvCxnSpPr>
        <p:spPr>
          <a:xfrm>
            <a:off x="1920072" y="4043976"/>
            <a:ext cx="5032989" cy="63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Düz Bağlayıcı 70"/>
          <p:cNvCxnSpPr/>
          <p:nvPr/>
        </p:nvCxnSpPr>
        <p:spPr>
          <a:xfrm>
            <a:off x="4800599" y="3224309"/>
            <a:ext cx="53684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Düz Bağlayıcı 73"/>
          <p:cNvCxnSpPr/>
          <p:nvPr/>
        </p:nvCxnSpPr>
        <p:spPr>
          <a:xfrm>
            <a:off x="1411594" y="4905678"/>
            <a:ext cx="0" cy="1378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Düz Bağlayıcı 83"/>
          <p:cNvCxnSpPr/>
          <p:nvPr/>
        </p:nvCxnSpPr>
        <p:spPr>
          <a:xfrm>
            <a:off x="2465149" y="4493001"/>
            <a:ext cx="1338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Düz Bağlayıcı 85"/>
          <p:cNvCxnSpPr/>
          <p:nvPr/>
        </p:nvCxnSpPr>
        <p:spPr>
          <a:xfrm>
            <a:off x="4287192" y="4901671"/>
            <a:ext cx="0" cy="870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Düz Bağlayıcı 89"/>
          <p:cNvCxnSpPr/>
          <p:nvPr/>
        </p:nvCxnSpPr>
        <p:spPr>
          <a:xfrm>
            <a:off x="6194181" y="4900982"/>
            <a:ext cx="0" cy="1306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Düz Bağlayıcı 100"/>
          <p:cNvCxnSpPr/>
          <p:nvPr/>
        </p:nvCxnSpPr>
        <p:spPr>
          <a:xfrm flipH="1">
            <a:off x="8039329" y="4883079"/>
            <a:ext cx="2311" cy="1186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Düz Bağlayıcı 109"/>
          <p:cNvCxnSpPr/>
          <p:nvPr/>
        </p:nvCxnSpPr>
        <p:spPr>
          <a:xfrm>
            <a:off x="8321953" y="4038361"/>
            <a:ext cx="30509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Düz Bağlayıcı 113"/>
          <p:cNvCxnSpPr/>
          <p:nvPr/>
        </p:nvCxnSpPr>
        <p:spPr>
          <a:xfrm>
            <a:off x="8321953" y="4046599"/>
            <a:ext cx="0" cy="1217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Düz Bağlayıcı 119"/>
          <p:cNvCxnSpPr/>
          <p:nvPr/>
        </p:nvCxnSpPr>
        <p:spPr>
          <a:xfrm>
            <a:off x="11372934" y="4038361"/>
            <a:ext cx="0" cy="1217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Düz Bağlayıcı 124"/>
          <p:cNvCxnSpPr/>
          <p:nvPr/>
        </p:nvCxnSpPr>
        <p:spPr>
          <a:xfrm>
            <a:off x="7829576" y="3149651"/>
            <a:ext cx="0" cy="746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Düz Bağlayıcı 129"/>
          <p:cNvCxnSpPr/>
          <p:nvPr/>
        </p:nvCxnSpPr>
        <p:spPr>
          <a:xfrm>
            <a:off x="2474206" y="4905678"/>
            <a:ext cx="0" cy="1163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Düz Bağlayıcı 131"/>
          <p:cNvCxnSpPr/>
          <p:nvPr/>
        </p:nvCxnSpPr>
        <p:spPr>
          <a:xfrm>
            <a:off x="4798539" y="3959171"/>
            <a:ext cx="0" cy="978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Düz Bağlayıcı 71"/>
          <p:cNvCxnSpPr/>
          <p:nvPr/>
        </p:nvCxnSpPr>
        <p:spPr>
          <a:xfrm>
            <a:off x="5332364" y="4885764"/>
            <a:ext cx="1763" cy="1547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Serbest Form 81"/>
          <p:cNvSpPr/>
          <p:nvPr/>
        </p:nvSpPr>
        <p:spPr>
          <a:xfrm>
            <a:off x="2871599" y="4988692"/>
            <a:ext cx="908553" cy="685509"/>
          </a:xfrm>
          <a:custGeom>
            <a:avLst/>
            <a:gdLst>
              <a:gd name="connsiteX0" fmla="*/ 0 w 908553"/>
              <a:gd name="connsiteY0" fmla="*/ 60570 h 605702"/>
              <a:gd name="connsiteX1" fmla="*/ 60570 w 908553"/>
              <a:gd name="connsiteY1" fmla="*/ 0 h 605702"/>
              <a:gd name="connsiteX2" fmla="*/ 847983 w 908553"/>
              <a:gd name="connsiteY2" fmla="*/ 0 h 605702"/>
              <a:gd name="connsiteX3" fmla="*/ 908553 w 908553"/>
              <a:gd name="connsiteY3" fmla="*/ 60570 h 605702"/>
              <a:gd name="connsiteX4" fmla="*/ 908553 w 908553"/>
              <a:gd name="connsiteY4" fmla="*/ 545132 h 605702"/>
              <a:gd name="connsiteX5" fmla="*/ 847983 w 908553"/>
              <a:gd name="connsiteY5" fmla="*/ 605702 h 605702"/>
              <a:gd name="connsiteX6" fmla="*/ 60570 w 908553"/>
              <a:gd name="connsiteY6" fmla="*/ 605702 h 605702"/>
              <a:gd name="connsiteX7" fmla="*/ 0 w 908553"/>
              <a:gd name="connsiteY7" fmla="*/ 545132 h 605702"/>
              <a:gd name="connsiteX8" fmla="*/ 0 w 908553"/>
              <a:gd name="connsiteY8" fmla="*/ 60570 h 605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8553" h="605702">
                <a:moveTo>
                  <a:pt x="0" y="60570"/>
                </a:moveTo>
                <a:cubicBezTo>
                  <a:pt x="0" y="27118"/>
                  <a:pt x="27118" y="0"/>
                  <a:pt x="60570" y="0"/>
                </a:cubicBezTo>
                <a:lnTo>
                  <a:pt x="847983" y="0"/>
                </a:lnTo>
                <a:cubicBezTo>
                  <a:pt x="881435" y="0"/>
                  <a:pt x="908553" y="27118"/>
                  <a:pt x="908553" y="60570"/>
                </a:cubicBezTo>
                <a:lnTo>
                  <a:pt x="908553" y="545132"/>
                </a:lnTo>
                <a:cubicBezTo>
                  <a:pt x="908553" y="578584"/>
                  <a:pt x="881435" y="605702"/>
                  <a:pt x="847983" y="605702"/>
                </a:cubicBezTo>
                <a:lnTo>
                  <a:pt x="60570" y="605702"/>
                </a:lnTo>
                <a:cubicBezTo>
                  <a:pt x="27118" y="605702"/>
                  <a:pt x="0" y="578584"/>
                  <a:pt x="0" y="545132"/>
                </a:cubicBezTo>
                <a:lnTo>
                  <a:pt x="0" y="6057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030" tIns="52030" rIns="52030" bIns="52030" numCol="1" spcCol="1270" anchor="ctr" anchorCtr="0">
            <a:noAutofit/>
          </a:bodyPr>
          <a:lstStyle/>
          <a:p>
            <a:pPr lvl="0" algn="ctr" defTabSz="4000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900" b="0" kern="1200" noProof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Santral Hizmetleri Birimi (1)</a:t>
            </a:r>
            <a:endParaRPr lang="tr-TR" sz="900" b="0" kern="1200" noProof="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85" name="Düz Bağlayıcı 84"/>
          <p:cNvCxnSpPr/>
          <p:nvPr/>
        </p:nvCxnSpPr>
        <p:spPr>
          <a:xfrm>
            <a:off x="3313159" y="4886314"/>
            <a:ext cx="548" cy="1541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Serbest Form 90"/>
          <p:cNvSpPr/>
          <p:nvPr/>
        </p:nvSpPr>
        <p:spPr>
          <a:xfrm>
            <a:off x="7859751" y="4172771"/>
            <a:ext cx="1078249" cy="685509"/>
          </a:xfrm>
          <a:custGeom>
            <a:avLst/>
            <a:gdLst>
              <a:gd name="connsiteX0" fmla="*/ 0 w 908553"/>
              <a:gd name="connsiteY0" fmla="*/ 60570 h 605702"/>
              <a:gd name="connsiteX1" fmla="*/ 60570 w 908553"/>
              <a:gd name="connsiteY1" fmla="*/ 0 h 605702"/>
              <a:gd name="connsiteX2" fmla="*/ 847983 w 908553"/>
              <a:gd name="connsiteY2" fmla="*/ 0 h 605702"/>
              <a:gd name="connsiteX3" fmla="*/ 908553 w 908553"/>
              <a:gd name="connsiteY3" fmla="*/ 60570 h 605702"/>
              <a:gd name="connsiteX4" fmla="*/ 908553 w 908553"/>
              <a:gd name="connsiteY4" fmla="*/ 545132 h 605702"/>
              <a:gd name="connsiteX5" fmla="*/ 847983 w 908553"/>
              <a:gd name="connsiteY5" fmla="*/ 605702 h 605702"/>
              <a:gd name="connsiteX6" fmla="*/ 60570 w 908553"/>
              <a:gd name="connsiteY6" fmla="*/ 605702 h 605702"/>
              <a:gd name="connsiteX7" fmla="*/ 0 w 908553"/>
              <a:gd name="connsiteY7" fmla="*/ 545132 h 605702"/>
              <a:gd name="connsiteX8" fmla="*/ 0 w 908553"/>
              <a:gd name="connsiteY8" fmla="*/ 60570 h 605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8553" h="605702">
                <a:moveTo>
                  <a:pt x="0" y="60570"/>
                </a:moveTo>
                <a:cubicBezTo>
                  <a:pt x="0" y="27118"/>
                  <a:pt x="27118" y="0"/>
                  <a:pt x="60570" y="0"/>
                </a:cubicBezTo>
                <a:lnTo>
                  <a:pt x="847983" y="0"/>
                </a:lnTo>
                <a:cubicBezTo>
                  <a:pt x="881435" y="0"/>
                  <a:pt x="908553" y="27118"/>
                  <a:pt x="908553" y="60570"/>
                </a:cubicBezTo>
                <a:lnTo>
                  <a:pt x="908553" y="545132"/>
                </a:lnTo>
                <a:cubicBezTo>
                  <a:pt x="908553" y="578584"/>
                  <a:pt x="881435" y="605702"/>
                  <a:pt x="847983" y="605702"/>
                </a:cubicBezTo>
                <a:lnTo>
                  <a:pt x="60570" y="605702"/>
                </a:lnTo>
                <a:cubicBezTo>
                  <a:pt x="27118" y="605702"/>
                  <a:pt x="0" y="578584"/>
                  <a:pt x="0" y="545132"/>
                </a:cubicBezTo>
                <a:lnTo>
                  <a:pt x="0" y="6057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030" tIns="52030" rIns="52030" bIns="52030" numCol="1" spcCol="1270" anchor="ctr" anchorCtr="0">
            <a:noAutofit/>
          </a:bodyPr>
          <a:lstStyle/>
          <a:p>
            <a:pPr lvl="0" algn="ctr" defTabSz="4000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900" b="1" kern="1200" noProof="0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Mali Hizmetler</a:t>
            </a:r>
          </a:p>
          <a:p>
            <a:pPr lvl="0" algn="ctr" defTabSz="4000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900" b="1" kern="1200" noProof="0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Birimi (1)</a:t>
            </a:r>
            <a:endParaRPr lang="tr-TR" sz="900" b="1" kern="1200" noProof="0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92" name="Düz Bağlayıcı 91"/>
          <p:cNvCxnSpPr/>
          <p:nvPr/>
        </p:nvCxnSpPr>
        <p:spPr>
          <a:xfrm flipH="1">
            <a:off x="9448800" y="4038361"/>
            <a:ext cx="3728" cy="1299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Metin kutusu 75"/>
          <p:cNvSpPr txBox="1"/>
          <p:nvPr/>
        </p:nvSpPr>
        <p:spPr>
          <a:xfrm>
            <a:off x="98181" y="6414501"/>
            <a:ext cx="12192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050" dirty="0" smtClean="0"/>
              <a:t>Not: Mevcut Çalışan Sayısı (Kırmızı):</a:t>
            </a:r>
            <a:r>
              <a:rPr lang="tr-TR" sz="1050" dirty="0" smtClean="0"/>
              <a:t>14  </a:t>
            </a:r>
            <a:r>
              <a:rPr lang="tr-TR" sz="1050" dirty="0" smtClean="0"/>
              <a:t>Boş </a:t>
            </a:r>
            <a:r>
              <a:rPr lang="tr-TR" sz="1050" dirty="0" smtClean="0"/>
              <a:t>Kadro:8   </a:t>
            </a:r>
            <a:r>
              <a:rPr lang="tr-TR" sz="1050" dirty="0" smtClean="0"/>
              <a:t>Toplam Kadro:22 Kişi</a:t>
            </a:r>
          </a:p>
        </p:txBody>
      </p:sp>
      <p:pic>
        <p:nvPicPr>
          <p:cNvPr id="65" name="Picture 5" descr="logo alt yazılı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8" t="19974" r="1984" b="20018"/>
          <a:stretch>
            <a:fillRect/>
          </a:stretch>
        </p:blipFill>
        <p:spPr bwMode="auto">
          <a:xfrm>
            <a:off x="1823908" y="237683"/>
            <a:ext cx="1825257" cy="1063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6" name="Düz Bağlayıcı 65"/>
          <p:cNvCxnSpPr/>
          <p:nvPr/>
        </p:nvCxnSpPr>
        <p:spPr>
          <a:xfrm>
            <a:off x="3020904" y="4054074"/>
            <a:ext cx="0" cy="1217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576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rgChart03_16X9_TP102787972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yerarşik kuruluş şeması (geniş ekran).potx" id="{2F4E1A17-893E-41CA-ABD5-BCC095BACCDB}" vid="{47291ABD-37D9-4421-B519-58BBB92D77AB}"/>
    </a:ext>
  </a:extLst>
</a:theme>
</file>

<file path=ppt/theme/theme2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3829843-FC72-447F-8D43-FE5DBA736A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Hiyerarşik kuruluş şeması (geniş ekran)</Template>
  <TotalTime>0</TotalTime>
  <Words>150</Words>
  <Application>Microsoft Office PowerPoint</Application>
  <PresentationFormat>Geniş ekran</PresentationFormat>
  <Paragraphs>31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Arial</vt:lpstr>
      <vt:lpstr>Calibri</vt:lpstr>
      <vt:lpstr>Cambria</vt:lpstr>
      <vt:lpstr>Segoe UI</vt:lpstr>
      <vt:lpstr>Wingdings 2</vt:lpstr>
      <vt:lpstr>OrgChart03_16X9_TP102787972</vt:lpstr>
      <vt:lpstr> Organizasyon Şeması (2018-2022)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2016-08-22T10:47:22Z</dcterms:created>
  <dcterms:modified xsi:type="dcterms:W3CDTF">2019-04-23T06:25:41Z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TC027879739991</vt:lpwstr>
  </property>
</Properties>
</file>